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png" ContentType="image/png"/>
  <Override PartName="/ppt/media/image10.png" ContentType="image/png"/>
  <Override PartName="/ppt/media/image2.png" ContentType="image/png"/>
  <Override PartName="/ppt/media/image11.png" ContentType="image/png"/>
  <Override PartName="/ppt/media/image3.png" ContentType="image/png"/>
  <Override PartName="/ppt/media/image18.png" ContentType="image/png"/>
  <Override PartName="/ppt/media/image19.png" ContentType="image/png"/>
  <Override PartName="/ppt/media/image8.png" ContentType="image/png"/>
  <Override PartName="/ppt/media/image20.png" ContentType="image/png"/>
  <Override PartName="/ppt/media/image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16.png" ContentType="image/png"/>
  <Override PartName="/ppt/media/image27.png" ContentType="image/png"/>
  <Override PartName="/ppt/media/image17.png" ContentType="image/png"/>
  <Override PartName="/ppt/media/image28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3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685040" cy="1026756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12;p3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Google Shape;13;p3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Google Shape;14;p3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Google Shape;15;p3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Google Shape;16;p3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Google Shape;17;p3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9" name="Google Shape;19;p3"/>
          <p:cNvGrpSpPr/>
          <p:nvPr/>
        </p:nvGrpSpPr>
        <p:grpSpPr>
          <a:xfrm>
            <a:off x="5351400" y="1238400"/>
            <a:ext cx="3114000" cy="79200"/>
            <a:chOff x="5351400" y="1238400"/>
            <a:chExt cx="3114000" cy="79200"/>
          </a:xfrm>
        </p:grpSpPr>
        <p:grpSp>
          <p:nvGrpSpPr>
            <p:cNvPr id="10" name="Google Shape;20;p3"/>
            <p:cNvGrpSpPr/>
            <p:nvPr/>
          </p:nvGrpSpPr>
          <p:grpSpPr>
            <a:xfrm>
              <a:off x="5351400" y="1238400"/>
              <a:ext cx="79200" cy="79200"/>
              <a:chOff x="5351400" y="1238400"/>
              <a:chExt cx="79200" cy="79200"/>
            </a:xfrm>
          </p:grpSpPr>
          <p:sp>
            <p:nvSpPr>
              <p:cNvPr id="11" name="Google Shape;21;p3"/>
              <p:cNvSpPr/>
              <p:nvPr/>
            </p:nvSpPr>
            <p:spPr>
              <a:xfrm>
                <a:off x="535140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22;p3"/>
              <p:cNvSpPr/>
              <p:nvPr/>
            </p:nvSpPr>
            <p:spPr>
              <a:xfrm>
                <a:off x="535896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3" name="Google Shape;23;p3"/>
            <p:cNvGrpSpPr/>
            <p:nvPr/>
          </p:nvGrpSpPr>
          <p:grpSpPr>
            <a:xfrm>
              <a:off x="6363000" y="1238400"/>
              <a:ext cx="79200" cy="79200"/>
              <a:chOff x="6363000" y="1238400"/>
              <a:chExt cx="79200" cy="79200"/>
            </a:xfrm>
          </p:grpSpPr>
          <p:sp>
            <p:nvSpPr>
              <p:cNvPr id="14" name="Google Shape;24;p3"/>
              <p:cNvSpPr/>
              <p:nvPr/>
            </p:nvSpPr>
            <p:spPr>
              <a:xfrm>
                <a:off x="636300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Google Shape;25;p3"/>
              <p:cNvSpPr/>
              <p:nvPr/>
            </p:nvSpPr>
            <p:spPr>
              <a:xfrm>
                <a:off x="637056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6" name="Google Shape;26;p3"/>
            <p:cNvGrpSpPr/>
            <p:nvPr/>
          </p:nvGrpSpPr>
          <p:grpSpPr>
            <a:xfrm>
              <a:off x="6700320" y="1238400"/>
              <a:ext cx="79200" cy="79200"/>
              <a:chOff x="6700320" y="1238400"/>
              <a:chExt cx="79200" cy="79200"/>
            </a:xfrm>
          </p:grpSpPr>
          <p:sp>
            <p:nvSpPr>
              <p:cNvPr id="17" name="Google Shape;27;p3"/>
              <p:cNvSpPr/>
              <p:nvPr/>
            </p:nvSpPr>
            <p:spPr>
              <a:xfrm>
                <a:off x="670032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Google Shape;28;p3"/>
              <p:cNvSpPr/>
              <p:nvPr/>
            </p:nvSpPr>
            <p:spPr>
              <a:xfrm>
                <a:off x="670788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" name="Google Shape;29;p3"/>
            <p:cNvGrpSpPr/>
            <p:nvPr/>
          </p:nvGrpSpPr>
          <p:grpSpPr>
            <a:xfrm>
              <a:off x="7037280" y="1238400"/>
              <a:ext cx="79200" cy="79200"/>
              <a:chOff x="7037280" y="1238400"/>
              <a:chExt cx="79200" cy="79200"/>
            </a:xfrm>
          </p:grpSpPr>
          <p:sp>
            <p:nvSpPr>
              <p:cNvPr id="20" name="Google Shape;30;p3"/>
              <p:cNvSpPr/>
              <p:nvPr/>
            </p:nvSpPr>
            <p:spPr>
              <a:xfrm>
                <a:off x="703728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Google Shape;31;p3"/>
              <p:cNvSpPr/>
              <p:nvPr/>
            </p:nvSpPr>
            <p:spPr>
              <a:xfrm>
                <a:off x="704484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2" name="Google Shape;32;p3"/>
            <p:cNvGrpSpPr/>
            <p:nvPr/>
          </p:nvGrpSpPr>
          <p:grpSpPr>
            <a:xfrm>
              <a:off x="7374600" y="1238400"/>
              <a:ext cx="79200" cy="79200"/>
              <a:chOff x="7374600" y="1238400"/>
              <a:chExt cx="79200" cy="79200"/>
            </a:xfrm>
          </p:grpSpPr>
          <p:sp>
            <p:nvSpPr>
              <p:cNvPr id="23" name="Google Shape;33;p3"/>
              <p:cNvSpPr/>
              <p:nvPr/>
            </p:nvSpPr>
            <p:spPr>
              <a:xfrm>
                <a:off x="737460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Google Shape;34;p3"/>
              <p:cNvSpPr/>
              <p:nvPr/>
            </p:nvSpPr>
            <p:spPr>
              <a:xfrm>
                <a:off x="738216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5" name="Google Shape;35;p3"/>
            <p:cNvGrpSpPr/>
            <p:nvPr/>
          </p:nvGrpSpPr>
          <p:grpSpPr>
            <a:xfrm>
              <a:off x="7711920" y="1238400"/>
              <a:ext cx="79200" cy="79200"/>
              <a:chOff x="7711920" y="1238400"/>
              <a:chExt cx="79200" cy="79200"/>
            </a:xfrm>
          </p:grpSpPr>
          <p:sp>
            <p:nvSpPr>
              <p:cNvPr id="26" name="Google Shape;36;p3"/>
              <p:cNvSpPr/>
              <p:nvPr/>
            </p:nvSpPr>
            <p:spPr>
              <a:xfrm>
                <a:off x="771192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Google Shape;37;p3"/>
              <p:cNvSpPr/>
              <p:nvPr/>
            </p:nvSpPr>
            <p:spPr>
              <a:xfrm>
                <a:off x="771912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8" name="Google Shape;38;p3"/>
            <p:cNvGrpSpPr/>
            <p:nvPr/>
          </p:nvGrpSpPr>
          <p:grpSpPr>
            <a:xfrm>
              <a:off x="5688720" y="1238400"/>
              <a:ext cx="79200" cy="79200"/>
              <a:chOff x="5688720" y="1238400"/>
              <a:chExt cx="79200" cy="79200"/>
            </a:xfrm>
          </p:grpSpPr>
          <p:sp>
            <p:nvSpPr>
              <p:cNvPr id="29" name="Google Shape;39;p3"/>
              <p:cNvSpPr/>
              <p:nvPr/>
            </p:nvSpPr>
            <p:spPr>
              <a:xfrm>
                <a:off x="568872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0" name="Google Shape;40;p3"/>
              <p:cNvSpPr/>
              <p:nvPr/>
            </p:nvSpPr>
            <p:spPr>
              <a:xfrm>
                <a:off x="569628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1" name="Google Shape;41;p3"/>
            <p:cNvGrpSpPr/>
            <p:nvPr/>
          </p:nvGrpSpPr>
          <p:grpSpPr>
            <a:xfrm>
              <a:off x="6026040" y="1238400"/>
              <a:ext cx="79200" cy="79200"/>
              <a:chOff x="6026040" y="1238400"/>
              <a:chExt cx="79200" cy="79200"/>
            </a:xfrm>
          </p:grpSpPr>
          <p:sp>
            <p:nvSpPr>
              <p:cNvPr id="32" name="Google Shape;42;p3"/>
              <p:cNvSpPr/>
              <p:nvPr/>
            </p:nvSpPr>
            <p:spPr>
              <a:xfrm>
                <a:off x="602604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Google Shape;43;p3"/>
              <p:cNvSpPr/>
              <p:nvPr/>
            </p:nvSpPr>
            <p:spPr>
              <a:xfrm>
                <a:off x="603324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4" name="Google Shape;44;p3"/>
            <p:cNvGrpSpPr/>
            <p:nvPr/>
          </p:nvGrpSpPr>
          <p:grpSpPr>
            <a:xfrm>
              <a:off x="8048880" y="1238400"/>
              <a:ext cx="79200" cy="79200"/>
              <a:chOff x="8048880" y="1238400"/>
              <a:chExt cx="79200" cy="79200"/>
            </a:xfrm>
          </p:grpSpPr>
          <p:sp>
            <p:nvSpPr>
              <p:cNvPr id="35" name="Google Shape;45;p3"/>
              <p:cNvSpPr/>
              <p:nvPr/>
            </p:nvSpPr>
            <p:spPr>
              <a:xfrm>
                <a:off x="804888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Google Shape;46;p3"/>
              <p:cNvSpPr/>
              <p:nvPr/>
            </p:nvSpPr>
            <p:spPr>
              <a:xfrm>
                <a:off x="805644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7" name="Google Shape;47;p3"/>
            <p:cNvGrpSpPr/>
            <p:nvPr/>
          </p:nvGrpSpPr>
          <p:grpSpPr>
            <a:xfrm>
              <a:off x="8386200" y="1238400"/>
              <a:ext cx="79200" cy="79200"/>
              <a:chOff x="8386200" y="1238400"/>
              <a:chExt cx="79200" cy="79200"/>
            </a:xfrm>
          </p:grpSpPr>
          <p:sp>
            <p:nvSpPr>
              <p:cNvPr id="38" name="Google Shape;48;p3"/>
              <p:cNvSpPr/>
              <p:nvPr/>
            </p:nvSpPr>
            <p:spPr>
              <a:xfrm>
                <a:off x="8386200" y="1238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Google Shape;49;p3"/>
              <p:cNvSpPr/>
              <p:nvPr/>
            </p:nvSpPr>
            <p:spPr>
              <a:xfrm>
                <a:off x="8393760" y="12423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51;p4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44" name="Google Shape;53;p4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Google Shape;54;p4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Google Shape;55;p4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Google Shape;56;p4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Google Shape;57;p4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Google Shape;58;p4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0" name="Google Shape;60;p4"/>
          <p:cNvGrpSpPr/>
          <p:nvPr/>
        </p:nvGrpSpPr>
        <p:grpSpPr>
          <a:xfrm>
            <a:off x="6996240" y="9258480"/>
            <a:ext cx="3113640" cy="79200"/>
            <a:chOff x="6996240" y="9258480"/>
            <a:chExt cx="3113640" cy="79200"/>
          </a:xfrm>
        </p:grpSpPr>
        <p:grpSp>
          <p:nvGrpSpPr>
            <p:cNvPr id="51" name="Google Shape;61;p4"/>
            <p:cNvGrpSpPr/>
            <p:nvPr/>
          </p:nvGrpSpPr>
          <p:grpSpPr>
            <a:xfrm>
              <a:off x="6996240" y="9258480"/>
              <a:ext cx="79200" cy="79200"/>
              <a:chOff x="6996240" y="9258480"/>
              <a:chExt cx="79200" cy="79200"/>
            </a:xfrm>
          </p:grpSpPr>
          <p:sp>
            <p:nvSpPr>
              <p:cNvPr id="52" name="Google Shape;62;p4"/>
              <p:cNvSpPr/>
              <p:nvPr/>
            </p:nvSpPr>
            <p:spPr>
              <a:xfrm>
                <a:off x="699624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3" name="Google Shape;63;p4"/>
              <p:cNvSpPr/>
              <p:nvPr/>
            </p:nvSpPr>
            <p:spPr>
              <a:xfrm>
                <a:off x="700380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4" name="Google Shape;64;p4"/>
            <p:cNvGrpSpPr/>
            <p:nvPr/>
          </p:nvGrpSpPr>
          <p:grpSpPr>
            <a:xfrm>
              <a:off x="8007480" y="9258480"/>
              <a:ext cx="79200" cy="79200"/>
              <a:chOff x="8007480" y="9258480"/>
              <a:chExt cx="79200" cy="79200"/>
            </a:xfrm>
          </p:grpSpPr>
          <p:sp>
            <p:nvSpPr>
              <p:cNvPr id="55" name="Google Shape;65;p4"/>
              <p:cNvSpPr/>
              <p:nvPr/>
            </p:nvSpPr>
            <p:spPr>
              <a:xfrm>
                <a:off x="80074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6" name="Google Shape;66;p4"/>
              <p:cNvSpPr/>
              <p:nvPr/>
            </p:nvSpPr>
            <p:spPr>
              <a:xfrm>
                <a:off x="80150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7" name="Google Shape;67;p4"/>
            <p:cNvGrpSpPr/>
            <p:nvPr/>
          </p:nvGrpSpPr>
          <p:grpSpPr>
            <a:xfrm>
              <a:off x="8344800" y="9258480"/>
              <a:ext cx="79200" cy="79200"/>
              <a:chOff x="8344800" y="9258480"/>
              <a:chExt cx="79200" cy="79200"/>
            </a:xfrm>
          </p:grpSpPr>
          <p:sp>
            <p:nvSpPr>
              <p:cNvPr id="58" name="Google Shape;68;p4"/>
              <p:cNvSpPr/>
              <p:nvPr/>
            </p:nvSpPr>
            <p:spPr>
              <a:xfrm>
                <a:off x="83448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9" name="Google Shape;69;p4"/>
              <p:cNvSpPr/>
              <p:nvPr/>
            </p:nvSpPr>
            <p:spPr>
              <a:xfrm>
                <a:off x="83523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0" name="Google Shape;70;p4"/>
            <p:cNvGrpSpPr/>
            <p:nvPr/>
          </p:nvGrpSpPr>
          <p:grpSpPr>
            <a:xfrm>
              <a:off x="8682120" y="9258480"/>
              <a:ext cx="79200" cy="79200"/>
              <a:chOff x="8682120" y="9258480"/>
              <a:chExt cx="79200" cy="79200"/>
            </a:xfrm>
          </p:grpSpPr>
          <p:sp>
            <p:nvSpPr>
              <p:cNvPr id="61" name="Google Shape;71;p4"/>
              <p:cNvSpPr/>
              <p:nvPr/>
            </p:nvSpPr>
            <p:spPr>
              <a:xfrm>
                <a:off x="86821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2" name="Google Shape;72;p4"/>
              <p:cNvSpPr/>
              <p:nvPr/>
            </p:nvSpPr>
            <p:spPr>
              <a:xfrm>
                <a:off x="868968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3" name="Google Shape;73;p4"/>
            <p:cNvGrpSpPr/>
            <p:nvPr/>
          </p:nvGrpSpPr>
          <p:grpSpPr>
            <a:xfrm>
              <a:off x="9019080" y="9258480"/>
              <a:ext cx="79200" cy="79200"/>
              <a:chOff x="9019080" y="9258480"/>
              <a:chExt cx="79200" cy="79200"/>
            </a:xfrm>
          </p:grpSpPr>
          <p:sp>
            <p:nvSpPr>
              <p:cNvPr id="64" name="Google Shape;74;p4"/>
              <p:cNvSpPr/>
              <p:nvPr/>
            </p:nvSpPr>
            <p:spPr>
              <a:xfrm>
                <a:off x="90190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5" name="Google Shape;75;p4"/>
              <p:cNvSpPr/>
              <p:nvPr/>
            </p:nvSpPr>
            <p:spPr>
              <a:xfrm>
                <a:off x="90266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6" name="Google Shape;76;p4"/>
            <p:cNvGrpSpPr/>
            <p:nvPr/>
          </p:nvGrpSpPr>
          <p:grpSpPr>
            <a:xfrm>
              <a:off x="9356400" y="9258480"/>
              <a:ext cx="79200" cy="79200"/>
              <a:chOff x="9356400" y="9258480"/>
              <a:chExt cx="79200" cy="79200"/>
            </a:xfrm>
          </p:grpSpPr>
          <p:sp>
            <p:nvSpPr>
              <p:cNvPr id="67" name="Google Shape;77;p4"/>
              <p:cNvSpPr/>
              <p:nvPr/>
            </p:nvSpPr>
            <p:spPr>
              <a:xfrm>
                <a:off x="93564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8" name="Google Shape;78;p4"/>
              <p:cNvSpPr/>
              <p:nvPr/>
            </p:nvSpPr>
            <p:spPr>
              <a:xfrm>
                <a:off x="93639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9" name="Google Shape;79;p4"/>
            <p:cNvGrpSpPr/>
            <p:nvPr/>
          </p:nvGrpSpPr>
          <p:grpSpPr>
            <a:xfrm>
              <a:off x="7333200" y="9258480"/>
              <a:ext cx="79200" cy="79200"/>
              <a:chOff x="7333200" y="9258480"/>
              <a:chExt cx="79200" cy="79200"/>
            </a:xfrm>
          </p:grpSpPr>
          <p:sp>
            <p:nvSpPr>
              <p:cNvPr id="70" name="Google Shape;80;p4"/>
              <p:cNvSpPr/>
              <p:nvPr/>
            </p:nvSpPr>
            <p:spPr>
              <a:xfrm>
                <a:off x="73332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1" name="Google Shape;81;p4"/>
              <p:cNvSpPr/>
              <p:nvPr/>
            </p:nvSpPr>
            <p:spPr>
              <a:xfrm>
                <a:off x="73407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2" name="Google Shape;82;p4"/>
            <p:cNvGrpSpPr/>
            <p:nvPr/>
          </p:nvGrpSpPr>
          <p:grpSpPr>
            <a:xfrm>
              <a:off x="7670520" y="9258480"/>
              <a:ext cx="79200" cy="79200"/>
              <a:chOff x="7670520" y="9258480"/>
              <a:chExt cx="79200" cy="79200"/>
            </a:xfrm>
          </p:grpSpPr>
          <p:sp>
            <p:nvSpPr>
              <p:cNvPr id="73" name="Google Shape;83;p4"/>
              <p:cNvSpPr/>
              <p:nvPr/>
            </p:nvSpPr>
            <p:spPr>
              <a:xfrm>
                <a:off x="76705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4" name="Google Shape;84;p4"/>
              <p:cNvSpPr/>
              <p:nvPr/>
            </p:nvSpPr>
            <p:spPr>
              <a:xfrm>
                <a:off x="767808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5" name="Google Shape;85;p4"/>
            <p:cNvGrpSpPr/>
            <p:nvPr/>
          </p:nvGrpSpPr>
          <p:grpSpPr>
            <a:xfrm>
              <a:off x="9693360" y="9258480"/>
              <a:ext cx="79200" cy="79200"/>
              <a:chOff x="9693360" y="9258480"/>
              <a:chExt cx="79200" cy="79200"/>
            </a:xfrm>
          </p:grpSpPr>
          <p:sp>
            <p:nvSpPr>
              <p:cNvPr id="76" name="Google Shape;86;p4"/>
              <p:cNvSpPr/>
              <p:nvPr/>
            </p:nvSpPr>
            <p:spPr>
              <a:xfrm>
                <a:off x="969336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7" name="Google Shape;87;p4"/>
              <p:cNvSpPr/>
              <p:nvPr/>
            </p:nvSpPr>
            <p:spPr>
              <a:xfrm>
                <a:off x="970092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8" name="Google Shape;88;p4"/>
            <p:cNvGrpSpPr/>
            <p:nvPr/>
          </p:nvGrpSpPr>
          <p:grpSpPr>
            <a:xfrm>
              <a:off x="10030680" y="9258480"/>
              <a:ext cx="79200" cy="79200"/>
              <a:chOff x="10030680" y="9258480"/>
              <a:chExt cx="79200" cy="79200"/>
            </a:xfrm>
          </p:grpSpPr>
          <p:sp>
            <p:nvSpPr>
              <p:cNvPr id="79" name="Google Shape;89;p4"/>
              <p:cNvSpPr/>
              <p:nvPr/>
            </p:nvSpPr>
            <p:spPr>
              <a:xfrm>
                <a:off x="100306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0" name="Google Shape;90;p4"/>
              <p:cNvSpPr/>
              <p:nvPr/>
            </p:nvSpPr>
            <p:spPr>
              <a:xfrm>
                <a:off x="100382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92;p5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94;p5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Google Shape;95;p5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Google Shape;96;p5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Google Shape;97;p5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Google Shape;98;p5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Google Shape;99;p5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92" name="Google Shape;101;p5"/>
          <p:cNvGrpSpPr/>
          <p:nvPr/>
        </p:nvGrpSpPr>
        <p:grpSpPr>
          <a:xfrm>
            <a:off x="2359440" y="1130040"/>
            <a:ext cx="3113640" cy="79200"/>
            <a:chOff x="2359440" y="1130040"/>
            <a:chExt cx="3113640" cy="79200"/>
          </a:xfrm>
        </p:grpSpPr>
        <p:grpSp>
          <p:nvGrpSpPr>
            <p:cNvPr id="93" name="Google Shape;102;p5"/>
            <p:cNvGrpSpPr/>
            <p:nvPr/>
          </p:nvGrpSpPr>
          <p:grpSpPr>
            <a:xfrm>
              <a:off x="2359440" y="1130040"/>
              <a:ext cx="79200" cy="79200"/>
              <a:chOff x="2359440" y="1130040"/>
              <a:chExt cx="79200" cy="79200"/>
            </a:xfrm>
          </p:grpSpPr>
          <p:sp>
            <p:nvSpPr>
              <p:cNvPr id="94" name="Google Shape;103;p5"/>
              <p:cNvSpPr/>
              <p:nvPr/>
            </p:nvSpPr>
            <p:spPr>
              <a:xfrm>
                <a:off x="23594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5" name="Google Shape;104;p5"/>
              <p:cNvSpPr/>
              <p:nvPr/>
            </p:nvSpPr>
            <p:spPr>
              <a:xfrm>
                <a:off x="23670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6" name="Google Shape;105;p5"/>
            <p:cNvGrpSpPr/>
            <p:nvPr/>
          </p:nvGrpSpPr>
          <p:grpSpPr>
            <a:xfrm>
              <a:off x="3371040" y="1130040"/>
              <a:ext cx="79200" cy="79200"/>
              <a:chOff x="3371040" y="1130040"/>
              <a:chExt cx="79200" cy="79200"/>
            </a:xfrm>
          </p:grpSpPr>
          <p:sp>
            <p:nvSpPr>
              <p:cNvPr id="97" name="Google Shape;106;p5"/>
              <p:cNvSpPr/>
              <p:nvPr/>
            </p:nvSpPr>
            <p:spPr>
              <a:xfrm>
                <a:off x="33710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8" name="Google Shape;107;p5"/>
              <p:cNvSpPr/>
              <p:nvPr/>
            </p:nvSpPr>
            <p:spPr>
              <a:xfrm>
                <a:off x="33786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9" name="Google Shape;108;p5"/>
            <p:cNvGrpSpPr/>
            <p:nvPr/>
          </p:nvGrpSpPr>
          <p:grpSpPr>
            <a:xfrm>
              <a:off x="3708000" y="1130040"/>
              <a:ext cx="79200" cy="79200"/>
              <a:chOff x="3708000" y="1130040"/>
              <a:chExt cx="79200" cy="79200"/>
            </a:xfrm>
          </p:grpSpPr>
          <p:sp>
            <p:nvSpPr>
              <p:cNvPr id="100" name="Google Shape;109;p5"/>
              <p:cNvSpPr/>
              <p:nvPr/>
            </p:nvSpPr>
            <p:spPr>
              <a:xfrm>
                <a:off x="37080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1" name="Google Shape;110;p5"/>
              <p:cNvSpPr/>
              <p:nvPr/>
            </p:nvSpPr>
            <p:spPr>
              <a:xfrm>
                <a:off x="37155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2" name="Google Shape;111;p5"/>
            <p:cNvGrpSpPr/>
            <p:nvPr/>
          </p:nvGrpSpPr>
          <p:grpSpPr>
            <a:xfrm>
              <a:off x="4045320" y="1130040"/>
              <a:ext cx="79200" cy="79200"/>
              <a:chOff x="4045320" y="1130040"/>
              <a:chExt cx="79200" cy="79200"/>
            </a:xfrm>
          </p:grpSpPr>
          <p:sp>
            <p:nvSpPr>
              <p:cNvPr id="103" name="Google Shape;112;p5"/>
              <p:cNvSpPr/>
              <p:nvPr/>
            </p:nvSpPr>
            <p:spPr>
              <a:xfrm>
                <a:off x="40453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4" name="Google Shape;113;p5"/>
              <p:cNvSpPr/>
              <p:nvPr/>
            </p:nvSpPr>
            <p:spPr>
              <a:xfrm>
                <a:off x="40528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5" name="Google Shape;114;p5"/>
            <p:cNvGrpSpPr/>
            <p:nvPr/>
          </p:nvGrpSpPr>
          <p:grpSpPr>
            <a:xfrm>
              <a:off x="4382280" y="1130040"/>
              <a:ext cx="79200" cy="79200"/>
              <a:chOff x="4382280" y="1130040"/>
              <a:chExt cx="79200" cy="79200"/>
            </a:xfrm>
          </p:grpSpPr>
          <p:sp>
            <p:nvSpPr>
              <p:cNvPr id="106" name="Google Shape;115;p5"/>
              <p:cNvSpPr/>
              <p:nvPr/>
            </p:nvSpPr>
            <p:spPr>
              <a:xfrm>
                <a:off x="43822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7" name="Google Shape;116;p5"/>
              <p:cNvSpPr/>
              <p:nvPr/>
            </p:nvSpPr>
            <p:spPr>
              <a:xfrm>
                <a:off x="43898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8" name="Google Shape;117;p5"/>
            <p:cNvGrpSpPr/>
            <p:nvPr/>
          </p:nvGrpSpPr>
          <p:grpSpPr>
            <a:xfrm>
              <a:off x="4719600" y="1130040"/>
              <a:ext cx="79200" cy="79200"/>
              <a:chOff x="4719600" y="1130040"/>
              <a:chExt cx="79200" cy="79200"/>
            </a:xfrm>
          </p:grpSpPr>
          <p:sp>
            <p:nvSpPr>
              <p:cNvPr id="109" name="Google Shape;118;p5"/>
              <p:cNvSpPr/>
              <p:nvPr/>
            </p:nvSpPr>
            <p:spPr>
              <a:xfrm>
                <a:off x="47196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0" name="Google Shape;119;p5"/>
              <p:cNvSpPr/>
              <p:nvPr/>
            </p:nvSpPr>
            <p:spPr>
              <a:xfrm>
                <a:off x="47271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11" name="Google Shape;120;p5"/>
            <p:cNvGrpSpPr/>
            <p:nvPr/>
          </p:nvGrpSpPr>
          <p:grpSpPr>
            <a:xfrm>
              <a:off x="2696400" y="1130040"/>
              <a:ext cx="79200" cy="79200"/>
              <a:chOff x="2696400" y="1130040"/>
              <a:chExt cx="79200" cy="79200"/>
            </a:xfrm>
          </p:grpSpPr>
          <p:sp>
            <p:nvSpPr>
              <p:cNvPr id="112" name="Google Shape;121;p5"/>
              <p:cNvSpPr/>
              <p:nvPr/>
            </p:nvSpPr>
            <p:spPr>
              <a:xfrm>
                <a:off x="26964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13" name="Google Shape;122;p5"/>
              <p:cNvSpPr/>
              <p:nvPr/>
            </p:nvSpPr>
            <p:spPr>
              <a:xfrm>
                <a:off x="27039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14" name="Google Shape;123;p5"/>
            <p:cNvGrpSpPr/>
            <p:nvPr/>
          </p:nvGrpSpPr>
          <p:grpSpPr>
            <a:xfrm>
              <a:off x="3033720" y="1130040"/>
              <a:ext cx="79200" cy="79200"/>
              <a:chOff x="3033720" y="1130040"/>
              <a:chExt cx="79200" cy="79200"/>
            </a:xfrm>
          </p:grpSpPr>
          <p:sp>
            <p:nvSpPr>
              <p:cNvPr id="115" name="Google Shape;124;p5"/>
              <p:cNvSpPr/>
              <p:nvPr/>
            </p:nvSpPr>
            <p:spPr>
              <a:xfrm>
                <a:off x="30337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16" name="Google Shape;125;p5"/>
              <p:cNvSpPr/>
              <p:nvPr/>
            </p:nvSpPr>
            <p:spPr>
              <a:xfrm>
                <a:off x="30412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17" name="Google Shape;126;p5"/>
            <p:cNvGrpSpPr/>
            <p:nvPr/>
          </p:nvGrpSpPr>
          <p:grpSpPr>
            <a:xfrm>
              <a:off x="5056920" y="1130040"/>
              <a:ext cx="79200" cy="79200"/>
              <a:chOff x="5056920" y="1130040"/>
              <a:chExt cx="79200" cy="79200"/>
            </a:xfrm>
          </p:grpSpPr>
          <p:sp>
            <p:nvSpPr>
              <p:cNvPr id="118" name="Google Shape;127;p5"/>
              <p:cNvSpPr/>
              <p:nvPr/>
            </p:nvSpPr>
            <p:spPr>
              <a:xfrm>
                <a:off x="50569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19" name="Google Shape;128;p5"/>
              <p:cNvSpPr/>
              <p:nvPr/>
            </p:nvSpPr>
            <p:spPr>
              <a:xfrm>
                <a:off x="506412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20" name="Google Shape;129;p5"/>
            <p:cNvGrpSpPr/>
            <p:nvPr/>
          </p:nvGrpSpPr>
          <p:grpSpPr>
            <a:xfrm>
              <a:off x="5393880" y="1130040"/>
              <a:ext cx="79200" cy="79200"/>
              <a:chOff x="5393880" y="1130040"/>
              <a:chExt cx="79200" cy="79200"/>
            </a:xfrm>
          </p:grpSpPr>
          <p:sp>
            <p:nvSpPr>
              <p:cNvPr id="121" name="Google Shape;130;p5"/>
              <p:cNvSpPr/>
              <p:nvPr/>
            </p:nvSpPr>
            <p:spPr>
              <a:xfrm>
                <a:off x="53938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22" name="Google Shape;131;p5"/>
              <p:cNvSpPr/>
              <p:nvPr/>
            </p:nvSpPr>
            <p:spPr>
              <a:xfrm>
                <a:off x="54014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33;p6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136;p6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Google Shape;137;p6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Google Shape;138;p6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Google Shape;139;p6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Google Shape;140;p6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Google Shape;141;p6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0" name="Google Shape;143;p6"/>
          <p:cNvGrpSpPr/>
          <p:nvPr/>
        </p:nvGrpSpPr>
        <p:grpSpPr>
          <a:xfrm>
            <a:off x="2359440" y="1130040"/>
            <a:ext cx="3113640" cy="79200"/>
            <a:chOff x="2359440" y="1130040"/>
            <a:chExt cx="3113640" cy="79200"/>
          </a:xfrm>
        </p:grpSpPr>
        <p:grpSp>
          <p:nvGrpSpPr>
            <p:cNvPr id="131" name="Google Shape;144;p6"/>
            <p:cNvGrpSpPr/>
            <p:nvPr/>
          </p:nvGrpSpPr>
          <p:grpSpPr>
            <a:xfrm>
              <a:off x="2359440" y="1130040"/>
              <a:ext cx="79200" cy="79200"/>
              <a:chOff x="2359440" y="1130040"/>
              <a:chExt cx="79200" cy="79200"/>
            </a:xfrm>
          </p:grpSpPr>
          <p:sp>
            <p:nvSpPr>
              <p:cNvPr id="132" name="Google Shape;145;p6"/>
              <p:cNvSpPr/>
              <p:nvPr/>
            </p:nvSpPr>
            <p:spPr>
              <a:xfrm>
                <a:off x="23594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3" name="Google Shape;146;p6"/>
              <p:cNvSpPr/>
              <p:nvPr/>
            </p:nvSpPr>
            <p:spPr>
              <a:xfrm>
                <a:off x="23670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34" name="Google Shape;147;p6"/>
            <p:cNvGrpSpPr/>
            <p:nvPr/>
          </p:nvGrpSpPr>
          <p:grpSpPr>
            <a:xfrm>
              <a:off x="3371040" y="1130040"/>
              <a:ext cx="79200" cy="79200"/>
              <a:chOff x="3371040" y="1130040"/>
              <a:chExt cx="79200" cy="79200"/>
            </a:xfrm>
          </p:grpSpPr>
          <p:sp>
            <p:nvSpPr>
              <p:cNvPr id="135" name="Google Shape;148;p6"/>
              <p:cNvSpPr/>
              <p:nvPr/>
            </p:nvSpPr>
            <p:spPr>
              <a:xfrm>
                <a:off x="33710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6" name="Google Shape;149;p6"/>
              <p:cNvSpPr/>
              <p:nvPr/>
            </p:nvSpPr>
            <p:spPr>
              <a:xfrm>
                <a:off x="33786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37" name="Google Shape;150;p6"/>
            <p:cNvGrpSpPr/>
            <p:nvPr/>
          </p:nvGrpSpPr>
          <p:grpSpPr>
            <a:xfrm>
              <a:off x="3708000" y="1130040"/>
              <a:ext cx="79200" cy="79200"/>
              <a:chOff x="3708000" y="1130040"/>
              <a:chExt cx="79200" cy="79200"/>
            </a:xfrm>
          </p:grpSpPr>
          <p:sp>
            <p:nvSpPr>
              <p:cNvPr id="138" name="Google Shape;151;p6"/>
              <p:cNvSpPr/>
              <p:nvPr/>
            </p:nvSpPr>
            <p:spPr>
              <a:xfrm>
                <a:off x="37080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9" name="Google Shape;152;p6"/>
              <p:cNvSpPr/>
              <p:nvPr/>
            </p:nvSpPr>
            <p:spPr>
              <a:xfrm>
                <a:off x="37155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40" name="Google Shape;153;p6"/>
            <p:cNvGrpSpPr/>
            <p:nvPr/>
          </p:nvGrpSpPr>
          <p:grpSpPr>
            <a:xfrm>
              <a:off x="4045320" y="1130040"/>
              <a:ext cx="79200" cy="79200"/>
              <a:chOff x="4045320" y="1130040"/>
              <a:chExt cx="79200" cy="79200"/>
            </a:xfrm>
          </p:grpSpPr>
          <p:sp>
            <p:nvSpPr>
              <p:cNvPr id="141" name="Google Shape;154;p6"/>
              <p:cNvSpPr/>
              <p:nvPr/>
            </p:nvSpPr>
            <p:spPr>
              <a:xfrm>
                <a:off x="40453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2" name="Google Shape;155;p6"/>
              <p:cNvSpPr/>
              <p:nvPr/>
            </p:nvSpPr>
            <p:spPr>
              <a:xfrm>
                <a:off x="40528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43" name="Google Shape;156;p6"/>
            <p:cNvGrpSpPr/>
            <p:nvPr/>
          </p:nvGrpSpPr>
          <p:grpSpPr>
            <a:xfrm>
              <a:off x="4382280" y="1130040"/>
              <a:ext cx="79200" cy="79200"/>
              <a:chOff x="4382280" y="1130040"/>
              <a:chExt cx="79200" cy="79200"/>
            </a:xfrm>
          </p:grpSpPr>
          <p:sp>
            <p:nvSpPr>
              <p:cNvPr id="144" name="Google Shape;157;p6"/>
              <p:cNvSpPr/>
              <p:nvPr/>
            </p:nvSpPr>
            <p:spPr>
              <a:xfrm>
                <a:off x="43822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5" name="Google Shape;158;p6"/>
              <p:cNvSpPr/>
              <p:nvPr/>
            </p:nvSpPr>
            <p:spPr>
              <a:xfrm>
                <a:off x="43898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46" name="Google Shape;159;p6"/>
            <p:cNvGrpSpPr/>
            <p:nvPr/>
          </p:nvGrpSpPr>
          <p:grpSpPr>
            <a:xfrm>
              <a:off x="4719600" y="1130040"/>
              <a:ext cx="79200" cy="79200"/>
              <a:chOff x="4719600" y="1130040"/>
              <a:chExt cx="79200" cy="79200"/>
            </a:xfrm>
          </p:grpSpPr>
          <p:sp>
            <p:nvSpPr>
              <p:cNvPr id="147" name="Google Shape;160;p6"/>
              <p:cNvSpPr/>
              <p:nvPr/>
            </p:nvSpPr>
            <p:spPr>
              <a:xfrm>
                <a:off x="47196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8" name="Google Shape;161;p6"/>
              <p:cNvSpPr/>
              <p:nvPr/>
            </p:nvSpPr>
            <p:spPr>
              <a:xfrm>
                <a:off x="47271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49" name="Google Shape;162;p6"/>
            <p:cNvGrpSpPr/>
            <p:nvPr/>
          </p:nvGrpSpPr>
          <p:grpSpPr>
            <a:xfrm>
              <a:off x="2696400" y="1130040"/>
              <a:ext cx="79200" cy="79200"/>
              <a:chOff x="2696400" y="1130040"/>
              <a:chExt cx="79200" cy="79200"/>
            </a:xfrm>
          </p:grpSpPr>
          <p:sp>
            <p:nvSpPr>
              <p:cNvPr id="150" name="Google Shape;163;p6"/>
              <p:cNvSpPr/>
              <p:nvPr/>
            </p:nvSpPr>
            <p:spPr>
              <a:xfrm>
                <a:off x="26964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51" name="Google Shape;164;p6"/>
              <p:cNvSpPr/>
              <p:nvPr/>
            </p:nvSpPr>
            <p:spPr>
              <a:xfrm>
                <a:off x="27039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52" name="Google Shape;165;p6"/>
            <p:cNvGrpSpPr/>
            <p:nvPr/>
          </p:nvGrpSpPr>
          <p:grpSpPr>
            <a:xfrm>
              <a:off x="3033720" y="1130040"/>
              <a:ext cx="79200" cy="79200"/>
              <a:chOff x="3033720" y="1130040"/>
              <a:chExt cx="79200" cy="79200"/>
            </a:xfrm>
          </p:grpSpPr>
          <p:sp>
            <p:nvSpPr>
              <p:cNvPr id="153" name="Google Shape;166;p6"/>
              <p:cNvSpPr/>
              <p:nvPr/>
            </p:nvSpPr>
            <p:spPr>
              <a:xfrm>
                <a:off x="30337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54" name="Google Shape;167;p6"/>
              <p:cNvSpPr/>
              <p:nvPr/>
            </p:nvSpPr>
            <p:spPr>
              <a:xfrm>
                <a:off x="30412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55" name="Google Shape;168;p6"/>
            <p:cNvGrpSpPr/>
            <p:nvPr/>
          </p:nvGrpSpPr>
          <p:grpSpPr>
            <a:xfrm>
              <a:off x="5056920" y="1130040"/>
              <a:ext cx="79200" cy="79200"/>
              <a:chOff x="5056920" y="1130040"/>
              <a:chExt cx="79200" cy="79200"/>
            </a:xfrm>
          </p:grpSpPr>
          <p:sp>
            <p:nvSpPr>
              <p:cNvPr id="156" name="Google Shape;169;p6"/>
              <p:cNvSpPr/>
              <p:nvPr/>
            </p:nvSpPr>
            <p:spPr>
              <a:xfrm>
                <a:off x="50569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57" name="Google Shape;170;p6"/>
              <p:cNvSpPr/>
              <p:nvPr/>
            </p:nvSpPr>
            <p:spPr>
              <a:xfrm>
                <a:off x="506412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58" name="Google Shape;171;p6"/>
            <p:cNvGrpSpPr/>
            <p:nvPr/>
          </p:nvGrpSpPr>
          <p:grpSpPr>
            <a:xfrm>
              <a:off x="5393880" y="1130040"/>
              <a:ext cx="79200" cy="79200"/>
              <a:chOff x="5393880" y="1130040"/>
              <a:chExt cx="79200" cy="79200"/>
            </a:xfrm>
          </p:grpSpPr>
          <p:sp>
            <p:nvSpPr>
              <p:cNvPr id="159" name="Google Shape;172;p6"/>
              <p:cNvSpPr/>
              <p:nvPr/>
            </p:nvSpPr>
            <p:spPr>
              <a:xfrm>
                <a:off x="53938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60" name="Google Shape;173;p6"/>
              <p:cNvSpPr/>
              <p:nvPr/>
            </p:nvSpPr>
            <p:spPr>
              <a:xfrm>
                <a:off x="54014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75;p7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168" name="Google Shape;178;p7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Google Shape;179;p7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Google Shape;180;p7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Google Shape;181;p7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Google Shape;182;p7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Google Shape;183;p7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4" name="Google Shape;185;p7"/>
          <p:cNvGrpSpPr/>
          <p:nvPr/>
        </p:nvGrpSpPr>
        <p:grpSpPr>
          <a:xfrm>
            <a:off x="5402160" y="1028880"/>
            <a:ext cx="3113640" cy="79200"/>
            <a:chOff x="5402160" y="1028880"/>
            <a:chExt cx="3113640" cy="79200"/>
          </a:xfrm>
        </p:grpSpPr>
        <p:grpSp>
          <p:nvGrpSpPr>
            <p:cNvPr id="175" name="Google Shape;186;p7"/>
            <p:cNvGrpSpPr/>
            <p:nvPr/>
          </p:nvGrpSpPr>
          <p:grpSpPr>
            <a:xfrm>
              <a:off x="5402160" y="1028880"/>
              <a:ext cx="79200" cy="79200"/>
              <a:chOff x="5402160" y="1028880"/>
              <a:chExt cx="79200" cy="79200"/>
            </a:xfrm>
          </p:grpSpPr>
          <p:sp>
            <p:nvSpPr>
              <p:cNvPr id="176" name="Google Shape;187;p7"/>
              <p:cNvSpPr/>
              <p:nvPr/>
            </p:nvSpPr>
            <p:spPr>
              <a:xfrm>
                <a:off x="540216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7" name="Google Shape;188;p7"/>
              <p:cNvSpPr/>
              <p:nvPr/>
            </p:nvSpPr>
            <p:spPr>
              <a:xfrm>
                <a:off x="540972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78" name="Google Shape;189;p7"/>
            <p:cNvGrpSpPr/>
            <p:nvPr/>
          </p:nvGrpSpPr>
          <p:grpSpPr>
            <a:xfrm>
              <a:off x="6413760" y="1028880"/>
              <a:ext cx="79200" cy="79200"/>
              <a:chOff x="6413760" y="1028880"/>
              <a:chExt cx="79200" cy="79200"/>
            </a:xfrm>
          </p:grpSpPr>
          <p:sp>
            <p:nvSpPr>
              <p:cNvPr id="179" name="Google Shape;190;p7"/>
              <p:cNvSpPr/>
              <p:nvPr/>
            </p:nvSpPr>
            <p:spPr>
              <a:xfrm>
                <a:off x="641376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0" name="Google Shape;191;p7"/>
              <p:cNvSpPr/>
              <p:nvPr/>
            </p:nvSpPr>
            <p:spPr>
              <a:xfrm>
                <a:off x="642132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81" name="Google Shape;192;p7"/>
            <p:cNvGrpSpPr/>
            <p:nvPr/>
          </p:nvGrpSpPr>
          <p:grpSpPr>
            <a:xfrm>
              <a:off x="6750720" y="1028880"/>
              <a:ext cx="79200" cy="79200"/>
              <a:chOff x="6750720" y="1028880"/>
              <a:chExt cx="79200" cy="79200"/>
            </a:xfrm>
          </p:grpSpPr>
          <p:sp>
            <p:nvSpPr>
              <p:cNvPr id="182" name="Google Shape;193;p7"/>
              <p:cNvSpPr/>
              <p:nvPr/>
            </p:nvSpPr>
            <p:spPr>
              <a:xfrm>
                <a:off x="675072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3" name="Google Shape;194;p7"/>
              <p:cNvSpPr/>
              <p:nvPr/>
            </p:nvSpPr>
            <p:spPr>
              <a:xfrm>
                <a:off x="67582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84" name="Google Shape;195;p7"/>
            <p:cNvGrpSpPr/>
            <p:nvPr/>
          </p:nvGrpSpPr>
          <p:grpSpPr>
            <a:xfrm>
              <a:off x="7088040" y="1028880"/>
              <a:ext cx="79200" cy="79200"/>
              <a:chOff x="7088040" y="1028880"/>
              <a:chExt cx="79200" cy="79200"/>
            </a:xfrm>
          </p:grpSpPr>
          <p:sp>
            <p:nvSpPr>
              <p:cNvPr id="185" name="Google Shape;196;p7"/>
              <p:cNvSpPr/>
              <p:nvPr/>
            </p:nvSpPr>
            <p:spPr>
              <a:xfrm>
                <a:off x="70880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6" name="Google Shape;197;p7"/>
              <p:cNvSpPr/>
              <p:nvPr/>
            </p:nvSpPr>
            <p:spPr>
              <a:xfrm>
                <a:off x="70956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87" name="Google Shape;198;p7"/>
            <p:cNvGrpSpPr/>
            <p:nvPr/>
          </p:nvGrpSpPr>
          <p:grpSpPr>
            <a:xfrm>
              <a:off x="7425000" y="1028880"/>
              <a:ext cx="79200" cy="79200"/>
              <a:chOff x="7425000" y="1028880"/>
              <a:chExt cx="79200" cy="79200"/>
            </a:xfrm>
          </p:grpSpPr>
          <p:sp>
            <p:nvSpPr>
              <p:cNvPr id="188" name="Google Shape;199;p7"/>
              <p:cNvSpPr/>
              <p:nvPr/>
            </p:nvSpPr>
            <p:spPr>
              <a:xfrm>
                <a:off x="742500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9" name="Google Shape;200;p7"/>
              <p:cNvSpPr/>
              <p:nvPr/>
            </p:nvSpPr>
            <p:spPr>
              <a:xfrm>
                <a:off x="743256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0" name="Google Shape;201;p7"/>
            <p:cNvGrpSpPr/>
            <p:nvPr/>
          </p:nvGrpSpPr>
          <p:grpSpPr>
            <a:xfrm>
              <a:off x="7762320" y="1028880"/>
              <a:ext cx="79200" cy="79200"/>
              <a:chOff x="7762320" y="1028880"/>
              <a:chExt cx="79200" cy="79200"/>
            </a:xfrm>
          </p:grpSpPr>
          <p:sp>
            <p:nvSpPr>
              <p:cNvPr id="191" name="Google Shape;202;p7"/>
              <p:cNvSpPr/>
              <p:nvPr/>
            </p:nvSpPr>
            <p:spPr>
              <a:xfrm>
                <a:off x="776232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2" name="Google Shape;203;p7"/>
              <p:cNvSpPr/>
              <p:nvPr/>
            </p:nvSpPr>
            <p:spPr>
              <a:xfrm>
                <a:off x="77698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3" name="Google Shape;204;p7"/>
            <p:cNvGrpSpPr/>
            <p:nvPr/>
          </p:nvGrpSpPr>
          <p:grpSpPr>
            <a:xfrm>
              <a:off x="5739480" y="1028880"/>
              <a:ext cx="79200" cy="79200"/>
              <a:chOff x="5739480" y="1028880"/>
              <a:chExt cx="79200" cy="79200"/>
            </a:xfrm>
          </p:grpSpPr>
          <p:sp>
            <p:nvSpPr>
              <p:cNvPr id="194" name="Google Shape;205;p7"/>
              <p:cNvSpPr/>
              <p:nvPr/>
            </p:nvSpPr>
            <p:spPr>
              <a:xfrm>
                <a:off x="573948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5" name="Google Shape;206;p7"/>
              <p:cNvSpPr/>
              <p:nvPr/>
            </p:nvSpPr>
            <p:spPr>
              <a:xfrm>
                <a:off x="57466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6" name="Google Shape;207;p7"/>
            <p:cNvGrpSpPr/>
            <p:nvPr/>
          </p:nvGrpSpPr>
          <p:grpSpPr>
            <a:xfrm>
              <a:off x="6076440" y="1028880"/>
              <a:ext cx="79200" cy="79200"/>
              <a:chOff x="6076440" y="1028880"/>
              <a:chExt cx="79200" cy="79200"/>
            </a:xfrm>
          </p:grpSpPr>
          <p:sp>
            <p:nvSpPr>
              <p:cNvPr id="197" name="Google Shape;208;p7"/>
              <p:cNvSpPr/>
              <p:nvPr/>
            </p:nvSpPr>
            <p:spPr>
              <a:xfrm>
                <a:off x="60764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8" name="Google Shape;209;p7"/>
              <p:cNvSpPr/>
              <p:nvPr/>
            </p:nvSpPr>
            <p:spPr>
              <a:xfrm>
                <a:off x="60840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9" name="Google Shape;210;p7"/>
            <p:cNvGrpSpPr/>
            <p:nvPr/>
          </p:nvGrpSpPr>
          <p:grpSpPr>
            <a:xfrm>
              <a:off x="8099640" y="1028880"/>
              <a:ext cx="79200" cy="79200"/>
              <a:chOff x="8099640" y="1028880"/>
              <a:chExt cx="79200" cy="79200"/>
            </a:xfrm>
          </p:grpSpPr>
          <p:sp>
            <p:nvSpPr>
              <p:cNvPr id="200" name="Google Shape;211;p7"/>
              <p:cNvSpPr/>
              <p:nvPr/>
            </p:nvSpPr>
            <p:spPr>
              <a:xfrm>
                <a:off x="80996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1" name="Google Shape;212;p7"/>
              <p:cNvSpPr/>
              <p:nvPr/>
            </p:nvSpPr>
            <p:spPr>
              <a:xfrm>
                <a:off x="81072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02" name="Google Shape;213;p7"/>
            <p:cNvGrpSpPr/>
            <p:nvPr/>
          </p:nvGrpSpPr>
          <p:grpSpPr>
            <a:xfrm>
              <a:off x="8436600" y="1028880"/>
              <a:ext cx="79200" cy="79200"/>
              <a:chOff x="8436600" y="1028880"/>
              <a:chExt cx="79200" cy="79200"/>
            </a:xfrm>
          </p:grpSpPr>
          <p:sp>
            <p:nvSpPr>
              <p:cNvPr id="203" name="Google Shape;214;p7"/>
              <p:cNvSpPr/>
              <p:nvPr/>
            </p:nvSpPr>
            <p:spPr>
              <a:xfrm>
                <a:off x="843660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4" name="Google Shape;215;p7"/>
              <p:cNvSpPr/>
              <p:nvPr/>
            </p:nvSpPr>
            <p:spPr>
              <a:xfrm>
                <a:off x="844416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17;p8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18;p8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Google Shape;219;p8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Google Shape;220;p8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9" name="Google Shape;221;p8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0" name="Google Shape;222;p8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Google Shape;223;p8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12" name="Google Shape;225;p8"/>
          <p:cNvGrpSpPr/>
          <p:nvPr/>
        </p:nvGrpSpPr>
        <p:grpSpPr>
          <a:xfrm>
            <a:off x="5402160" y="1028880"/>
            <a:ext cx="3113640" cy="79200"/>
            <a:chOff x="5402160" y="1028880"/>
            <a:chExt cx="3113640" cy="79200"/>
          </a:xfrm>
        </p:grpSpPr>
        <p:grpSp>
          <p:nvGrpSpPr>
            <p:cNvPr id="213" name="Google Shape;226;p8"/>
            <p:cNvGrpSpPr/>
            <p:nvPr/>
          </p:nvGrpSpPr>
          <p:grpSpPr>
            <a:xfrm>
              <a:off x="5402160" y="1028880"/>
              <a:ext cx="79200" cy="79200"/>
              <a:chOff x="5402160" y="1028880"/>
              <a:chExt cx="79200" cy="79200"/>
            </a:xfrm>
          </p:grpSpPr>
          <p:sp>
            <p:nvSpPr>
              <p:cNvPr id="214" name="Google Shape;227;p8"/>
              <p:cNvSpPr/>
              <p:nvPr/>
            </p:nvSpPr>
            <p:spPr>
              <a:xfrm>
                <a:off x="540216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5" name="Google Shape;228;p8"/>
              <p:cNvSpPr/>
              <p:nvPr/>
            </p:nvSpPr>
            <p:spPr>
              <a:xfrm>
                <a:off x="540972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16" name="Google Shape;229;p8"/>
            <p:cNvGrpSpPr/>
            <p:nvPr/>
          </p:nvGrpSpPr>
          <p:grpSpPr>
            <a:xfrm>
              <a:off x="6413760" y="1028880"/>
              <a:ext cx="79200" cy="79200"/>
              <a:chOff x="6413760" y="1028880"/>
              <a:chExt cx="79200" cy="79200"/>
            </a:xfrm>
          </p:grpSpPr>
          <p:sp>
            <p:nvSpPr>
              <p:cNvPr id="217" name="Google Shape;230;p8"/>
              <p:cNvSpPr/>
              <p:nvPr/>
            </p:nvSpPr>
            <p:spPr>
              <a:xfrm>
                <a:off x="641376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8" name="Google Shape;231;p8"/>
              <p:cNvSpPr/>
              <p:nvPr/>
            </p:nvSpPr>
            <p:spPr>
              <a:xfrm>
                <a:off x="642132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19" name="Google Shape;232;p8"/>
            <p:cNvGrpSpPr/>
            <p:nvPr/>
          </p:nvGrpSpPr>
          <p:grpSpPr>
            <a:xfrm>
              <a:off x="6750720" y="1028880"/>
              <a:ext cx="79200" cy="79200"/>
              <a:chOff x="6750720" y="1028880"/>
              <a:chExt cx="79200" cy="79200"/>
            </a:xfrm>
          </p:grpSpPr>
          <p:sp>
            <p:nvSpPr>
              <p:cNvPr id="220" name="Google Shape;233;p8"/>
              <p:cNvSpPr/>
              <p:nvPr/>
            </p:nvSpPr>
            <p:spPr>
              <a:xfrm>
                <a:off x="675072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1" name="Google Shape;234;p8"/>
              <p:cNvSpPr/>
              <p:nvPr/>
            </p:nvSpPr>
            <p:spPr>
              <a:xfrm>
                <a:off x="67582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22" name="Google Shape;235;p8"/>
            <p:cNvGrpSpPr/>
            <p:nvPr/>
          </p:nvGrpSpPr>
          <p:grpSpPr>
            <a:xfrm>
              <a:off x="7088040" y="1028880"/>
              <a:ext cx="79200" cy="79200"/>
              <a:chOff x="7088040" y="1028880"/>
              <a:chExt cx="79200" cy="79200"/>
            </a:xfrm>
          </p:grpSpPr>
          <p:sp>
            <p:nvSpPr>
              <p:cNvPr id="223" name="Google Shape;236;p8"/>
              <p:cNvSpPr/>
              <p:nvPr/>
            </p:nvSpPr>
            <p:spPr>
              <a:xfrm>
                <a:off x="70880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4" name="Google Shape;237;p8"/>
              <p:cNvSpPr/>
              <p:nvPr/>
            </p:nvSpPr>
            <p:spPr>
              <a:xfrm>
                <a:off x="70956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25" name="Google Shape;238;p8"/>
            <p:cNvGrpSpPr/>
            <p:nvPr/>
          </p:nvGrpSpPr>
          <p:grpSpPr>
            <a:xfrm>
              <a:off x="7425000" y="1028880"/>
              <a:ext cx="79200" cy="79200"/>
              <a:chOff x="7425000" y="1028880"/>
              <a:chExt cx="79200" cy="79200"/>
            </a:xfrm>
          </p:grpSpPr>
          <p:sp>
            <p:nvSpPr>
              <p:cNvPr id="226" name="Google Shape;239;p8"/>
              <p:cNvSpPr/>
              <p:nvPr/>
            </p:nvSpPr>
            <p:spPr>
              <a:xfrm>
                <a:off x="742500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7" name="Google Shape;240;p8"/>
              <p:cNvSpPr/>
              <p:nvPr/>
            </p:nvSpPr>
            <p:spPr>
              <a:xfrm>
                <a:off x="743256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28" name="Google Shape;241;p8"/>
            <p:cNvGrpSpPr/>
            <p:nvPr/>
          </p:nvGrpSpPr>
          <p:grpSpPr>
            <a:xfrm>
              <a:off x="7762320" y="1028880"/>
              <a:ext cx="79200" cy="79200"/>
              <a:chOff x="7762320" y="1028880"/>
              <a:chExt cx="79200" cy="79200"/>
            </a:xfrm>
          </p:grpSpPr>
          <p:sp>
            <p:nvSpPr>
              <p:cNvPr id="229" name="Google Shape;242;p8"/>
              <p:cNvSpPr/>
              <p:nvPr/>
            </p:nvSpPr>
            <p:spPr>
              <a:xfrm>
                <a:off x="776232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0" name="Google Shape;243;p8"/>
              <p:cNvSpPr/>
              <p:nvPr/>
            </p:nvSpPr>
            <p:spPr>
              <a:xfrm>
                <a:off x="77698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31" name="Google Shape;244;p8"/>
            <p:cNvGrpSpPr/>
            <p:nvPr/>
          </p:nvGrpSpPr>
          <p:grpSpPr>
            <a:xfrm>
              <a:off x="5739480" y="1028880"/>
              <a:ext cx="79200" cy="79200"/>
              <a:chOff x="5739480" y="1028880"/>
              <a:chExt cx="79200" cy="79200"/>
            </a:xfrm>
          </p:grpSpPr>
          <p:sp>
            <p:nvSpPr>
              <p:cNvPr id="232" name="Google Shape;245;p8"/>
              <p:cNvSpPr/>
              <p:nvPr/>
            </p:nvSpPr>
            <p:spPr>
              <a:xfrm>
                <a:off x="573948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33" name="Google Shape;246;p8"/>
              <p:cNvSpPr/>
              <p:nvPr/>
            </p:nvSpPr>
            <p:spPr>
              <a:xfrm>
                <a:off x="574668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34" name="Google Shape;247;p8"/>
            <p:cNvGrpSpPr/>
            <p:nvPr/>
          </p:nvGrpSpPr>
          <p:grpSpPr>
            <a:xfrm>
              <a:off x="6076440" y="1028880"/>
              <a:ext cx="79200" cy="79200"/>
              <a:chOff x="6076440" y="1028880"/>
              <a:chExt cx="79200" cy="79200"/>
            </a:xfrm>
          </p:grpSpPr>
          <p:sp>
            <p:nvSpPr>
              <p:cNvPr id="235" name="Google Shape;248;p8"/>
              <p:cNvSpPr/>
              <p:nvPr/>
            </p:nvSpPr>
            <p:spPr>
              <a:xfrm>
                <a:off x="60764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36" name="Google Shape;249;p8"/>
              <p:cNvSpPr/>
              <p:nvPr/>
            </p:nvSpPr>
            <p:spPr>
              <a:xfrm>
                <a:off x="60840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37" name="Google Shape;250;p8"/>
            <p:cNvGrpSpPr/>
            <p:nvPr/>
          </p:nvGrpSpPr>
          <p:grpSpPr>
            <a:xfrm>
              <a:off x="8099640" y="1028880"/>
              <a:ext cx="79200" cy="79200"/>
              <a:chOff x="8099640" y="1028880"/>
              <a:chExt cx="79200" cy="79200"/>
            </a:xfrm>
          </p:grpSpPr>
          <p:sp>
            <p:nvSpPr>
              <p:cNvPr id="238" name="Google Shape;251;p8"/>
              <p:cNvSpPr/>
              <p:nvPr/>
            </p:nvSpPr>
            <p:spPr>
              <a:xfrm>
                <a:off x="809964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39" name="Google Shape;252;p8"/>
              <p:cNvSpPr/>
              <p:nvPr/>
            </p:nvSpPr>
            <p:spPr>
              <a:xfrm>
                <a:off x="810720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40" name="Google Shape;253;p8"/>
            <p:cNvGrpSpPr/>
            <p:nvPr/>
          </p:nvGrpSpPr>
          <p:grpSpPr>
            <a:xfrm>
              <a:off x="8436600" y="1028880"/>
              <a:ext cx="79200" cy="79200"/>
              <a:chOff x="8436600" y="1028880"/>
              <a:chExt cx="79200" cy="79200"/>
            </a:xfrm>
          </p:grpSpPr>
          <p:sp>
            <p:nvSpPr>
              <p:cNvPr id="241" name="Google Shape;254;p8"/>
              <p:cNvSpPr/>
              <p:nvPr/>
            </p:nvSpPr>
            <p:spPr>
              <a:xfrm>
                <a:off x="8436600" y="1028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42" name="Google Shape;255;p8"/>
              <p:cNvSpPr/>
              <p:nvPr/>
            </p:nvSpPr>
            <p:spPr>
              <a:xfrm>
                <a:off x="8444160" y="1032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57;p9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260;p9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7" name="Google Shape;261;p9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8" name="Google Shape;262;p9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Google Shape;263;p9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Google Shape;264;p9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Google Shape;265;p9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52" name="Google Shape;267;p9"/>
          <p:cNvGrpSpPr/>
          <p:nvPr/>
        </p:nvGrpSpPr>
        <p:grpSpPr>
          <a:xfrm>
            <a:off x="2359440" y="1130040"/>
            <a:ext cx="3113640" cy="79200"/>
            <a:chOff x="2359440" y="1130040"/>
            <a:chExt cx="3113640" cy="79200"/>
          </a:xfrm>
        </p:grpSpPr>
        <p:grpSp>
          <p:nvGrpSpPr>
            <p:cNvPr id="253" name="Google Shape;268;p9"/>
            <p:cNvGrpSpPr/>
            <p:nvPr/>
          </p:nvGrpSpPr>
          <p:grpSpPr>
            <a:xfrm>
              <a:off x="2359440" y="1130040"/>
              <a:ext cx="79200" cy="79200"/>
              <a:chOff x="2359440" y="1130040"/>
              <a:chExt cx="79200" cy="79200"/>
            </a:xfrm>
          </p:grpSpPr>
          <p:sp>
            <p:nvSpPr>
              <p:cNvPr id="254" name="Google Shape;269;p9"/>
              <p:cNvSpPr/>
              <p:nvPr/>
            </p:nvSpPr>
            <p:spPr>
              <a:xfrm>
                <a:off x="23594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5" name="Google Shape;270;p9"/>
              <p:cNvSpPr/>
              <p:nvPr/>
            </p:nvSpPr>
            <p:spPr>
              <a:xfrm>
                <a:off x="23670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56" name="Google Shape;271;p9"/>
            <p:cNvGrpSpPr/>
            <p:nvPr/>
          </p:nvGrpSpPr>
          <p:grpSpPr>
            <a:xfrm>
              <a:off x="3371040" y="1130040"/>
              <a:ext cx="79200" cy="79200"/>
              <a:chOff x="3371040" y="1130040"/>
              <a:chExt cx="79200" cy="79200"/>
            </a:xfrm>
          </p:grpSpPr>
          <p:sp>
            <p:nvSpPr>
              <p:cNvPr id="257" name="Google Shape;272;p9"/>
              <p:cNvSpPr/>
              <p:nvPr/>
            </p:nvSpPr>
            <p:spPr>
              <a:xfrm>
                <a:off x="337104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8" name="Google Shape;273;p9"/>
              <p:cNvSpPr/>
              <p:nvPr/>
            </p:nvSpPr>
            <p:spPr>
              <a:xfrm>
                <a:off x="337860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59" name="Google Shape;274;p9"/>
            <p:cNvGrpSpPr/>
            <p:nvPr/>
          </p:nvGrpSpPr>
          <p:grpSpPr>
            <a:xfrm>
              <a:off x="3708000" y="1130040"/>
              <a:ext cx="79200" cy="79200"/>
              <a:chOff x="3708000" y="1130040"/>
              <a:chExt cx="79200" cy="79200"/>
            </a:xfrm>
          </p:grpSpPr>
          <p:sp>
            <p:nvSpPr>
              <p:cNvPr id="260" name="Google Shape;275;p9"/>
              <p:cNvSpPr/>
              <p:nvPr/>
            </p:nvSpPr>
            <p:spPr>
              <a:xfrm>
                <a:off x="37080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1" name="Google Shape;276;p9"/>
              <p:cNvSpPr/>
              <p:nvPr/>
            </p:nvSpPr>
            <p:spPr>
              <a:xfrm>
                <a:off x="37155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62" name="Google Shape;277;p9"/>
            <p:cNvGrpSpPr/>
            <p:nvPr/>
          </p:nvGrpSpPr>
          <p:grpSpPr>
            <a:xfrm>
              <a:off x="4045320" y="1130040"/>
              <a:ext cx="79200" cy="79200"/>
              <a:chOff x="4045320" y="1130040"/>
              <a:chExt cx="79200" cy="79200"/>
            </a:xfrm>
          </p:grpSpPr>
          <p:sp>
            <p:nvSpPr>
              <p:cNvPr id="263" name="Google Shape;278;p9"/>
              <p:cNvSpPr/>
              <p:nvPr/>
            </p:nvSpPr>
            <p:spPr>
              <a:xfrm>
                <a:off x="40453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4" name="Google Shape;279;p9"/>
              <p:cNvSpPr/>
              <p:nvPr/>
            </p:nvSpPr>
            <p:spPr>
              <a:xfrm>
                <a:off x="40528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65" name="Google Shape;280;p9"/>
            <p:cNvGrpSpPr/>
            <p:nvPr/>
          </p:nvGrpSpPr>
          <p:grpSpPr>
            <a:xfrm>
              <a:off x="4382280" y="1130040"/>
              <a:ext cx="79200" cy="79200"/>
              <a:chOff x="4382280" y="1130040"/>
              <a:chExt cx="79200" cy="79200"/>
            </a:xfrm>
          </p:grpSpPr>
          <p:sp>
            <p:nvSpPr>
              <p:cNvPr id="266" name="Google Shape;281;p9"/>
              <p:cNvSpPr/>
              <p:nvPr/>
            </p:nvSpPr>
            <p:spPr>
              <a:xfrm>
                <a:off x="43822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7" name="Google Shape;282;p9"/>
              <p:cNvSpPr/>
              <p:nvPr/>
            </p:nvSpPr>
            <p:spPr>
              <a:xfrm>
                <a:off x="43898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68" name="Google Shape;283;p9"/>
            <p:cNvGrpSpPr/>
            <p:nvPr/>
          </p:nvGrpSpPr>
          <p:grpSpPr>
            <a:xfrm>
              <a:off x="4719600" y="1130040"/>
              <a:ext cx="79200" cy="79200"/>
              <a:chOff x="4719600" y="1130040"/>
              <a:chExt cx="79200" cy="79200"/>
            </a:xfrm>
          </p:grpSpPr>
          <p:sp>
            <p:nvSpPr>
              <p:cNvPr id="269" name="Google Shape;284;p9"/>
              <p:cNvSpPr/>
              <p:nvPr/>
            </p:nvSpPr>
            <p:spPr>
              <a:xfrm>
                <a:off x="47196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0" name="Google Shape;285;p9"/>
              <p:cNvSpPr/>
              <p:nvPr/>
            </p:nvSpPr>
            <p:spPr>
              <a:xfrm>
                <a:off x="47271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71" name="Google Shape;286;p9"/>
            <p:cNvGrpSpPr/>
            <p:nvPr/>
          </p:nvGrpSpPr>
          <p:grpSpPr>
            <a:xfrm>
              <a:off x="2696400" y="1130040"/>
              <a:ext cx="79200" cy="79200"/>
              <a:chOff x="2696400" y="1130040"/>
              <a:chExt cx="79200" cy="79200"/>
            </a:xfrm>
          </p:grpSpPr>
          <p:sp>
            <p:nvSpPr>
              <p:cNvPr id="272" name="Google Shape;287;p9"/>
              <p:cNvSpPr/>
              <p:nvPr/>
            </p:nvSpPr>
            <p:spPr>
              <a:xfrm>
                <a:off x="269640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73" name="Google Shape;288;p9"/>
              <p:cNvSpPr/>
              <p:nvPr/>
            </p:nvSpPr>
            <p:spPr>
              <a:xfrm>
                <a:off x="270396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74" name="Google Shape;289;p9"/>
            <p:cNvGrpSpPr/>
            <p:nvPr/>
          </p:nvGrpSpPr>
          <p:grpSpPr>
            <a:xfrm>
              <a:off x="3033720" y="1130040"/>
              <a:ext cx="79200" cy="79200"/>
              <a:chOff x="3033720" y="1130040"/>
              <a:chExt cx="79200" cy="79200"/>
            </a:xfrm>
          </p:grpSpPr>
          <p:sp>
            <p:nvSpPr>
              <p:cNvPr id="275" name="Google Shape;290;p9"/>
              <p:cNvSpPr/>
              <p:nvPr/>
            </p:nvSpPr>
            <p:spPr>
              <a:xfrm>
                <a:off x="30337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76" name="Google Shape;291;p9"/>
              <p:cNvSpPr/>
              <p:nvPr/>
            </p:nvSpPr>
            <p:spPr>
              <a:xfrm>
                <a:off x="304128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77" name="Google Shape;292;p9"/>
            <p:cNvGrpSpPr/>
            <p:nvPr/>
          </p:nvGrpSpPr>
          <p:grpSpPr>
            <a:xfrm>
              <a:off x="5056920" y="1130040"/>
              <a:ext cx="79200" cy="79200"/>
              <a:chOff x="5056920" y="1130040"/>
              <a:chExt cx="79200" cy="79200"/>
            </a:xfrm>
          </p:grpSpPr>
          <p:sp>
            <p:nvSpPr>
              <p:cNvPr id="278" name="Google Shape;293;p9"/>
              <p:cNvSpPr/>
              <p:nvPr/>
            </p:nvSpPr>
            <p:spPr>
              <a:xfrm>
                <a:off x="505692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79" name="Google Shape;294;p9"/>
              <p:cNvSpPr/>
              <p:nvPr/>
            </p:nvSpPr>
            <p:spPr>
              <a:xfrm>
                <a:off x="506412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80" name="Google Shape;295;p9"/>
            <p:cNvGrpSpPr/>
            <p:nvPr/>
          </p:nvGrpSpPr>
          <p:grpSpPr>
            <a:xfrm>
              <a:off x="5393880" y="1130040"/>
              <a:ext cx="79200" cy="79200"/>
              <a:chOff x="5393880" y="1130040"/>
              <a:chExt cx="79200" cy="79200"/>
            </a:xfrm>
          </p:grpSpPr>
          <p:sp>
            <p:nvSpPr>
              <p:cNvPr id="281" name="Google Shape;296;p9"/>
              <p:cNvSpPr/>
              <p:nvPr/>
            </p:nvSpPr>
            <p:spPr>
              <a:xfrm>
                <a:off x="5393880" y="1130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82" name="Google Shape;297;p9"/>
              <p:cNvSpPr/>
              <p:nvPr/>
            </p:nvSpPr>
            <p:spPr>
              <a:xfrm>
                <a:off x="5401440" y="1134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283" name="Google Shape;298;p9"/>
          <p:cNvGrpSpPr/>
          <p:nvPr/>
        </p:nvGrpSpPr>
        <p:grpSpPr>
          <a:xfrm>
            <a:off x="11093400" y="9485280"/>
            <a:ext cx="3114000" cy="79200"/>
            <a:chOff x="11093400" y="9485280"/>
            <a:chExt cx="3114000" cy="79200"/>
          </a:xfrm>
        </p:grpSpPr>
        <p:grpSp>
          <p:nvGrpSpPr>
            <p:cNvPr id="284" name="Google Shape;299;p9"/>
            <p:cNvGrpSpPr/>
            <p:nvPr/>
          </p:nvGrpSpPr>
          <p:grpSpPr>
            <a:xfrm>
              <a:off x="11093400" y="9485280"/>
              <a:ext cx="79200" cy="79200"/>
              <a:chOff x="11093400" y="9485280"/>
              <a:chExt cx="79200" cy="79200"/>
            </a:xfrm>
          </p:grpSpPr>
          <p:sp>
            <p:nvSpPr>
              <p:cNvPr id="285" name="Google Shape;300;p9"/>
              <p:cNvSpPr/>
              <p:nvPr/>
            </p:nvSpPr>
            <p:spPr>
              <a:xfrm>
                <a:off x="110934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6" name="Google Shape;301;p9"/>
              <p:cNvSpPr/>
              <p:nvPr/>
            </p:nvSpPr>
            <p:spPr>
              <a:xfrm>
                <a:off x="111009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87" name="Google Shape;302;p9"/>
            <p:cNvGrpSpPr/>
            <p:nvPr/>
          </p:nvGrpSpPr>
          <p:grpSpPr>
            <a:xfrm>
              <a:off x="12105000" y="9485280"/>
              <a:ext cx="79200" cy="79200"/>
              <a:chOff x="12105000" y="9485280"/>
              <a:chExt cx="79200" cy="79200"/>
            </a:xfrm>
          </p:grpSpPr>
          <p:sp>
            <p:nvSpPr>
              <p:cNvPr id="288" name="Google Shape;303;p9"/>
              <p:cNvSpPr/>
              <p:nvPr/>
            </p:nvSpPr>
            <p:spPr>
              <a:xfrm>
                <a:off x="121050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9" name="Google Shape;304;p9"/>
              <p:cNvSpPr/>
              <p:nvPr/>
            </p:nvSpPr>
            <p:spPr>
              <a:xfrm>
                <a:off x="121125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90" name="Google Shape;305;p9"/>
            <p:cNvGrpSpPr/>
            <p:nvPr/>
          </p:nvGrpSpPr>
          <p:grpSpPr>
            <a:xfrm>
              <a:off x="12442320" y="9485280"/>
              <a:ext cx="79200" cy="79200"/>
              <a:chOff x="12442320" y="9485280"/>
              <a:chExt cx="79200" cy="79200"/>
            </a:xfrm>
          </p:grpSpPr>
          <p:sp>
            <p:nvSpPr>
              <p:cNvPr id="291" name="Google Shape;306;p9"/>
              <p:cNvSpPr/>
              <p:nvPr/>
            </p:nvSpPr>
            <p:spPr>
              <a:xfrm>
                <a:off x="124423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2" name="Google Shape;307;p9"/>
              <p:cNvSpPr/>
              <p:nvPr/>
            </p:nvSpPr>
            <p:spPr>
              <a:xfrm>
                <a:off x="1244988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93" name="Google Shape;308;p9"/>
            <p:cNvGrpSpPr/>
            <p:nvPr/>
          </p:nvGrpSpPr>
          <p:grpSpPr>
            <a:xfrm>
              <a:off x="12779280" y="9485280"/>
              <a:ext cx="79200" cy="79200"/>
              <a:chOff x="12779280" y="9485280"/>
              <a:chExt cx="79200" cy="79200"/>
            </a:xfrm>
          </p:grpSpPr>
          <p:sp>
            <p:nvSpPr>
              <p:cNvPr id="294" name="Google Shape;309;p9"/>
              <p:cNvSpPr/>
              <p:nvPr/>
            </p:nvSpPr>
            <p:spPr>
              <a:xfrm>
                <a:off x="1277928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5" name="Google Shape;310;p9"/>
              <p:cNvSpPr/>
              <p:nvPr/>
            </p:nvSpPr>
            <p:spPr>
              <a:xfrm>
                <a:off x="127868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96" name="Google Shape;311;p9"/>
            <p:cNvGrpSpPr/>
            <p:nvPr/>
          </p:nvGrpSpPr>
          <p:grpSpPr>
            <a:xfrm>
              <a:off x="13116600" y="9485280"/>
              <a:ext cx="79200" cy="79200"/>
              <a:chOff x="13116600" y="9485280"/>
              <a:chExt cx="79200" cy="79200"/>
            </a:xfrm>
          </p:grpSpPr>
          <p:sp>
            <p:nvSpPr>
              <p:cNvPr id="297" name="Google Shape;312;p9"/>
              <p:cNvSpPr/>
              <p:nvPr/>
            </p:nvSpPr>
            <p:spPr>
              <a:xfrm>
                <a:off x="131166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8" name="Google Shape;313;p9"/>
              <p:cNvSpPr/>
              <p:nvPr/>
            </p:nvSpPr>
            <p:spPr>
              <a:xfrm>
                <a:off x="131241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99" name="Google Shape;314;p9"/>
            <p:cNvGrpSpPr/>
            <p:nvPr/>
          </p:nvGrpSpPr>
          <p:grpSpPr>
            <a:xfrm>
              <a:off x="13453920" y="9485280"/>
              <a:ext cx="79200" cy="79200"/>
              <a:chOff x="13453920" y="9485280"/>
              <a:chExt cx="79200" cy="79200"/>
            </a:xfrm>
          </p:grpSpPr>
          <p:sp>
            <p:nvSpPr>
              <p:cNvPr id="300" name="Google Shape;315;p9"/>
              <p:cNvSpPr/>
              <p:nvPr/>
            </p:nvSpPr>
            <p:spPr>
              <a:xfrm>
                <a:off x="134539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01" name="Google Shape;316;p9"/>
              <p:cNvSpPr/>
              <p:nvPr/>
            </p:nvSpPr>
            <p:spPr>
              <a:xfrm>
                <a:off x="1346112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2" name="Google Shape;317;p9"/>
            <p:cNvGrpSpPr/>
            <p:nvPr/>
          </p:nvGrpSpPr>
          <p:grpSpPr>
            <a:xfrm>
              <a:off x="11430720" y="9485280"/>
              <a:ext cx="79200" cy="79200"/>
              <a:chOff x="11430720" y="9485280"/>
              <a:chExt cx="79200" cy="79200"/>
            </a:xfrm>
          </p:grpSpPr>
          <p:sp>
            <p:nvSpPr>
              <p:cNvPr id="303" name="Google Shape;318;p9"/>
              <p:cNvSpPr/>
              <p:nvPr/>
            </p:nvSpPr>
            <p:spPr>
              <a:xfrm>
                <a:off x="114307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04" name="Google Shape;319;p9"/>
              <p:cNvSpPr/>
              <p:nvPr/>
            </p:nvSpPr>
            <p:spPr>
              <a:xfrm>
                <a:off x="1143828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5" name="Google Shape;320;p9"/>
            <p:cNvGrpSpPr/>
            <p:nvPr/>
          </p:nvGrpSpPr>
          <p:grpSpPr>
            <a:xfrm>
              <a:off x="11768040" y="9485280"/>
              <a:ext cx="79200" cy="79200"/>
              <a:chOff x="11768040" y="9485280"/>
              <a:chExt cx="79200" cy="79200"/>
            </a:xfrm>
          </p:grpSpPr>
          <p:sp>
            <p:nvSpPr>
              <p:cNvPr id="306" name="Google Shape;321;p9"/>
              <p:cNvSpPr/>
              <p:nvPr/>
            </p:nvSpPr>
            <p:spPr>
              <a:xfrm>
                <a:off x="1176804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07" name="Google Shape;322;p9"/>
              <p:cNvSpPr/>
              <p:nvPr/>
            </p:nvSpPr>
            <p:spPr>
              <a:xfrm>
                <a:off x="117752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8" name="Google Shape;323;p9"/>
            <p:cNvGrpSpPr/>
            <p:nvPr/>
          </p:nvGrpSpPr>
          <p:grpSpPr>
            <a:xfrm>
              <a:off x="13790880" y="9485280"/>
              <a:ext cx="79200" cy="79200"/>
              <a:chOff x="13790880" y="9485280"/>
              <a:chExt cx="79200" cy="79200"/>
            </a:xfrm>
          </p:grpSpPr>
          <p:sp>
            <p:nvSpPr>
              <p:cNvPr id="309" name="Google Shape;324;p9"/>
              <p:cNvSpPr/>
              <p:nvPr/>
            </p:nvSpPr>
            <p:spPr>
              <a:xfrm>
                <a:off x="1379088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10" name="Google Shape;325;p9"/>
              <p:cNvSpPr/>
              <p:nvPr/>
            </p:nvSpPr>
            <p:spPr>
              <a:xfrm>
                <a:off x="137984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11" name="Google Shape;326;p9"/>
            <p:cNvGrpSpPr/>
            <p:nvPr/>
          </p:nvGrpSpPr>
          <p:grpSpPr>
            <a:xfrm>
              <a:off x="14128200" y="9485280"/>
              <a:ext cx="79200" cy="79200"/>
              <a:chOff x="14128200" y="9485280"/>
              <a:chExt cx="79200" cy="79200"/>
            </a:xfrm>
          </p:grpSpPr>
          <p:sp>
            <p:nvSpPr>
              <p:cNvPr id="312" name="Google Shape;327;p9"/>
              <p:cNvSpPr/>
              <p:nvPr/>
            </p:nvSpPr>
            <p:spPr>
              <a:xfrm>
                <a:off x="141282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13" name="Google Shape;328;p9"/>
              <p:cNvSpPr/>
              <p:nvPr/>
            </p:nvSpPr>
            <p:spPr>
              <a:xfrm>
                <a:off x="141357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30;p10" descr=""/>
          <p:cNvPicPr/>
          <p:nvPr/>
        </p:nvPicPr>
        <p:blipFill>
          <a:blip r:embed="rId2"/>
          <a:stretch/>
        </p:blipFill>
        <p:spPr>
          <a:xfrm>
            <a:off x="-1859400" y="0"/>
            <a:ext cx="22726080" cy="1028628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333;p10"/>
          <p:cNvSpPr/>
          <p:nvPr/>
        </p:nvSpPr>
        <p:spPr>
          <a:xfrm>
            <a:off x="13939560" y="553680"/>
            <a:ext cx="860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SERVICE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6" name="Google Shape;334;p10"/>
          <p:cNvSpPr/>
          <p:nvPr/>
        </p:nvSpPr>
        <p:spPr>
          <a:xfrm>
            <a:off x="16320960" y="553680"/>
            <a:ext cx="974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CONTACT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7" name="Google Shape;335;p10"/>
          <p:cNvSpPr/>
          <p:nvPr/>
        </p:nvSpPr>
        <p:spPr>
          <a:xfrm>
            <a:off x="11685960" y="553680"/>
            <a:ext cx="719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ABOUT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8" name="Google Shape;336;p10"/>
          <p:cNvSpPr/>
          <p:nvPr/>
        </p:nvSpPr>
        <p:spPr>
          <a:xfrm>
            <a:off x="9486360" y="553680"/>
            <a:ext cx="623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HOME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9" name="Google Shape;337;p10"/>
          <p:cNvSpPr/>
          <p:nvPr/>
        </p:nvSpPr>
        <p:spPr>
          <a:xfrm>
            <a:off x="1861920" y="640800"/>
            <a:ext cx="58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LOGO</a:t>
            </a:r>
            <a:endParaRPr b="0" lang="en-IN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0" name="Google Shape;338;p10"/>
          <p:cNvSpPr/>
          <p:nvPr/>
        </p:nvSpPr>
        <p:spPr>
          <a:xfrm>
            <a:off x="1276920" y="591840"/>
            <a:ext cx="489600" cy="358560"/>
          </a:xfrm>
          <a:custGeom>
            <a:avLst/>
            <a:gdLst>
              <a:gd name="textAreaLeft" fmla="*/ 0 w 489600"/>
              <a:gd name="textAreaRight" fmla="*/ 490320 w 489600"/>
              <a:gd name="textAreaTop" fmla="*/ 0 h 358560"/>
              <a:gd name="textAreaBottom" fmla="*/ 359280 h 358560"/>
            </a:gdLst>
            <a:ahLst/>
            <a:rect l="textAreaLeft" t="textAreaTop" r="textAreaRight" b="textAreaBottom"/>
            <a:pathLst>
              <a:path w="490390" h="359322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21" name="Google Shape;340;p10"/>
          <p:cNvGrpSpPr/>
          <p:nvPr/>
        </p:nvGrpSpPr>
        <p:grpSpPr>
          <a:xfrm>
            <a:off x="12690720" y="9455400"/>
            <a:ext cx="3114000" cy="79200"/>
            <a:chOff x="12690720" y="9455400"/>
            <a:chExt cx="3114000" cy="79200"/>
          </a:xfrm>
        </p:grpSpPr>
        <p:grpSp>
          <p:nvGrpSpPr>
            <p:cNvPr id="322" name="Google Shape;341;p10"/>
            <p:cNvGrpSpPr/>
            <p:nvPr/>
          </p:nvGrpSpPr>
          <p:grpSpPr>
            <a:xfrm>
              <a:off x="12690720" y="9455400"/>
              <a:ext cx="79200" cy="79200"/>
              <a:chOff x="12690720" y="9455400"/>
              <a:chExt cx="79200" cy="79200"/>
            </a:xfrm>
          </p:grpSpPr>
          <p:sp>
            <p:nvSpPr>
              <p:cNvPr id="323" name="Google Shape;342;p10"/>
              <p:cNvSpPr/>
              <p:nvPr/>
            </p:nvSpPr>
            <p:spPr>
              <a:xfrm>
                <a:off x="1269072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4" name="Google Shape;343;p10"/>
              <p:cNvSpPr/>
              <p:nvPr/>
            </p:nvSpPr>
            <p:spPr>
              <a:xfrm>
                <a:off x="1269828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25" name="Google Shape;344;p10"/>
            <p:cNvGrpSpPr/>
            <p:nvPr/>
          </p:nvGrpSpPr>
          <p:grpSpPr>
            <a:xfrm>
              <a:off x="13702320" y="9455400"/>
              <a:ext cx="79200" cy="79200"/>
              <a:chOff x="13702320" y="9455400"/>
              <a:chExt cx="79200" cy="79200"/>
            </a:xfrm>
          </p:grpSpPr>
          <p:sp>
            <p:nvSpPr>
              <p:cNvPr id="326" name="Google Shape;345;p10"/>
              <p:cNvSpPr/>
              <p:nvPr/>
            </p:nvSpPr>
            <p:spPr>
              <a:xfrm>
                <a:off x="1370232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7" name="Google Shape;346;p10"/>
              <p:cNvSpPr/>
              <p:nvPr/>
            </p:nvSpPr>
            <p:spPr>
              <a:xfrm>
                <a:off x="1370988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28" name="Google Shape;347;p10"/>
            <p:cNvGrpSpPr/>
            <p:nvPr/>
          </p:nvGrpSpPr>
          <p:grpSpPr>
            <a:xfrm>
              <a:off x="14039640" y="9455400"/>
              <a:ext cx="79200" cy="79200"/>
              <a:chOff x="14039640" y="9455400"/>
              <a:chExt cx="79200" cy="79200"/>
            </a:xfrm>
          </p:grpSpPr>
          <p:sp>
            <p:nvSpPr>
              <p:cNvPr id="329" name="Google Shape;348;p10"/>
              <p:cNvSpPr/>
              <p:nvPr/>
            </p:nvSpPr>
            <p:spPr>
              <a:xfrm>
                <a:off x="1403964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0" name="Google Shape;349;p10"/>
              <p:cNvSpPr/>
              <p:nvPr/>
            </p:nvSpPr>
            <p:spPr>
              <a:xfrm>
                <a:off x="1404720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31" name="Google Shape;350;p10"/>
            <p:cNvGrpSpPr/>
            <p:nvPr/>
          </p:nvGrpSpPr>
          <p:grpSpPr>
            <a:xfrm>
              <a:off x="14376600" y="9455400"/>
              <a:ext cx="79200" cy="79200"/>
              <a:chOff x="14376600" y="9455400"/>
              <a:chExt cx="79200" cy="79200"/>
            </a:xfrm>
          </p:grpSpPr>
          <p:sp>
            <p:nvSpPr>
              <p:cNvPr id="332" name="Google Shape;351;p10"/>
              <p:cNvSpPr/>
              <p:nvPr/>
            </p:nvSpPr>
            <p:spPr>
              <a:xfrm>
                <a:off x="1437660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3" name="Google Shape;352;p10"/>
              <p:cNvSpPr/>
              <p:nvPr/>
            </p:nvSpPr>
            <p:spPr>
              <a:xfrm>
                <a:off x="1438416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34" name="Google Shape;353;p10"/>
            <p:cNvGrpSpPr/>
            <p:nvPr/>
          </p:nvGrpSpPr>
          <p:grpSpPr>
            <a:xfrm>
              <a:off x="14713920" y="9455400"/>
              <a:ext cx="79200" cy="79200"/>
              <a:chOff x="14713920" y="9455400"/>
              <a:chExt cx="79200" cy="79200"/>
            </a:xfrm>
          </p:grpSpPr>
          <p:sp>
            <p:nvSpPr>
              <p:cNvPr id="335" name="Google Shape;354;p10"/>
              <p:cNvSpPr/>
              <p:nvPr/>
            </p:nvSpPr>
            <p:spPr>
              <a:xfrm>
                <a:off x="1471392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6" name="Google Shape;355;p10"/>
              <p:cNvSpPr/>
              <p:nvPr/>
            </p:nvSpPr>
            <p:spPr>
              <a:xfrm>
                <a:off x="1472148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37" name="Google Shape;356;p10"/>
            <p:cNvGrpSpPr/>
            <p:nvPr/>
          </p:nvGrpSpPr>
          <p:grpSpPr>
            <a:xfrm>
              <a:off x="15050880" y="9455400"/>
              <a:ext cx="79200" cy="79200"/>
              <a:chOff x="15050880" y="9455400"/>
              <a:chExt cx="79200" cy="79200"/>
            </a:xfrm>
          </p:grpSpPr>
          <p:sp>
            <p:nvSpPr>
              <p:cNvPr id="338" name="Google Shape;357;p10"/>
              <p:cNvSpPr/>
              <p:nvPr/>
            </p:nvSpPr>
            <p:spPr>
              <a:xfrm>
                <a:off x="1505088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9" name="Google Shape;358;p10"/>
              <p:cNvSpPr/>
              <p:nvPr/>
            </p:nvSpPr>
            <p:spPr>
              <a:xfrm>
                <a:off x="1505844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40" name="Google Shape;359;p10"/>
            <p:cNvGrpSpPr/>
            <p:nvPr/>
          </p:nvGrpSpPr>
          <p:grpSpPr>
            <a:xfrm>
              <a:off x="13028040" y="9455400"/>
              <a:ext cx="79200" cy="79200"/>
              <a:chOff x="13028040" y="9455400"/>
              <a:chExt cx="79200" cy="79200"/>
            </a:xfrm>
          </p:grpSpPr>
          <p:sp>
            <p:nvSpPr>
              <p:cNvPr id="341" name="Google Shape;360;p10"/>
              <p:cNvSpPr/>
              <p:nvPr/>
            </p:nvSpPr>
            <p:spPr>
              <a:xfrm>
                <a:off x="1302804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2" name="Google Shape;361;p10"/>
              <p:cNvSpPr/>
              <p:nvPr/>
            </p:nvSpPr>
            <p:spPr>
              <a:xfrm>
                <a:off x="1303560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43" name="Google Shape;362;p10"/>
            <p:cNvGrpSpPr/>
            <p:nvPr/>
          </p:nvGrpSpPr>
          <p:grpSpPr>
            <a:xfrm>
              <a:off x="13365360" y="9455400"/>
              <a:ext cx="79200" cy="79200"/>
              <a:chOff x="13365360" y="9455400"/>
              <a:chExt cx="79200" cy="79200"/>
            </a:xfrm>
          </p:grpSpPr>
          <p:sp>
            <p:nvSpPr>
              <p:cNvPr id="344" name="Google Shape;363;p10"/>
              <p:cNvSpPr/>
              <p:nvPr/>
            </p:nvSpPr>
            <p:spPr>
              <a:xfrm>
                <a:off x="1336536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5" name="Google Shape;364;p10"/>
              <p:cNvSpPr/>
              <p:nvPr/>
            </p:nvSpPr>
            <p:spPr>
              <a:xfrm>
                <a:off x="1337256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46" name="Google Shape;365;p10"/>
            <p:cNvGrpSpPr/>
            <p:nvPr/>
          </p:nvGrpSpPr>
          <p:grpSpPr>
            <a:xfrm>
              <a:off x="15388200" y="9455400"/>
              <a:ext cx="79200" cy="79200"/>
              <a:chOff x="15388200" y="9455400"/>
              <a:chExt cx="79200" cy="79200"/>
            </a:xfrm>
          </p:grpSpPr>
          <p:sp>
            <p:nvSpPr>
              <p:cNvPr id="347" name="Google Shape;366;p10"/>
              <p:cNvSpPr/>
              <p:nvPr/>
            </p:nvSpPr>
            <p:spPr>
              <a:xfrm>
                <a:off x="1538820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8" name="Google Shape;367;p10"/>
              <p:cNvSpPr/>
              <p:nvPr/>
            </p:nvSpPr>
            <p:spPr>
              <a:xfrm>
                <a:off x="1539576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49" name="Google Shape;368;p10"/>
            <p:cNvGrpSpPr/>
            <p:nvPr/>
          </p:nvGrpSpPr>
          <p:grpSpPr>
            <a:xfrm>
              <a:off x="15725520" y="9455400"/>
              <a:ext cx="79200" cy="79200"/>
              <a:chOff x="15725520" y="9455400"/>
              <a:chExt cx="79200" cy="79200"/>
            </a:xfrm>
          </p:grpSpPr>
          <p:sp>
            <p:nvSpPr>
              <p:cNvPr id="350" name="Google Shape;369;p10"/>
              <p:cNvSpPr/>
              <p:nvPr/>
            </p:nvSpPr>
            <p:spPr>
              <a:xfrm>
                <a:off x="15725520" y="94554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1" name="Google Shape;370;p10"/>
              <p:cNvSpPr/>
              <p:nvPr/>
            </p:nvSpPr>
            <p:spPr>
              <a:xfrm>
                <a:off x="15733080" y="9459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75;p11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353" name="Google Shape;376;p11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54" name="Google Shape;377;p11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355" name="Google Shape;378;p11" descr=""/>
          <p:cNvPicPr/>
          <p:nvPr/>
        </p:nvPicPr>
        <p:blipFill>
          <a:blip r:embed="rId1"/>
          <a:srcRect l="0" t="13501" r="13108" b="15017"/>
          <a:stretch/>
        </p:blipFill>
        <p:spPr>
          <a:xfrm>
            <a:off x="8035920" y="0"/>
            <a:ext cx="10279800" cy="10286280"/>
          </a:xfrm>
          <a:prstGeom prst="rect">
            <a:avLst/>
          </a:prstGeom>
          <a:ln w="0">
            <a:noFill/>
          </a:ln>
        </p:spPr>
      </p:pic>
      <p:pic>
        <p:nvPicPr>
          <p:cNvPr id="356" name="Google Shape;379;p11" descr=""/>
          <p:cNvPicPr/>
          <p:nvPr/>
        </p:nvPicPr>
        <p:blipFill>
          <a:blip r:embed="rId2"/>
          <a:stretch/>
        </p:blipFill>
        <p:spPr>
          <a:xfrm>
            <a:off x="12497040" y="72360"/>
            <a:ext cx="5790240" cy="10286280"/>
          </a:xfrm>
          <a:prstGeom prst="rect">
            <a:avLst/>
          </a:prstGeom>
          <a:ln w="0">
            <a:noFill/>
          </a:ln>
        </p:spPr>
      </p:pic>
      <p:pic>
        <p:nvPicPr>
          <p:cNvPr id="357" name="Google Shape;380;p11" descr=""/>
          <p:cNvPicPr/>
          <p:nvPr/>
        </p:nvPicPr>
        <p:blipFill>
          <a:blip r:embed="rId3"/>
          <a:srcRect l="0" t="0" r="46178" b="0"/>
          <a:stretch/>
        </p:blipFill>
        <p:spPr>
          <a:xfrm>
            <a:off x="15447960" y="906480"/>
            <a:ext cx="2839320" cy="1604880"/>
          </a:xfrm>
          <a:prstGeom prst="rect">
            <a:avLst/>
          </a:prstGeom>
          <a:ln w="0">
            <a:noFill/>
          </a:ln>
        </p:spPr>
      </p:pic>
      <p:pic>
        <p:nvPicPr>
          <p:cNvPr id="358" name="Google Shape;381;p11" descr=""/>
          <p:cNvPicPr/>
          <p:nvPr/>
        </p:nvPicPr>
        <p:blipFill>
          <a:blip r:embed="rId4"/>
          <a:srcRect l="0" t="0" r="0" b="1959"/>
          <a:stretch/>
        </p:blipFill>
        <p:spPr>
          <a:xfrm>
            <a:off x="10181160" y="986760"/>
            <a:ext cx="8317080" cy="9299520"/>
          </a:xfrm>
          <a:prstGeom prst="rect">
            <a:avLst/>
          </a:prstGeom>
          <a:ln w="0">
            <a:noFill/>
          </a:ln>
        </p:spPr>
      </p:pic>
      <p:pic>
        <p:nvPicPr>
          <p:cNvPr id="359" name="Google Shape;382;p11" descr=""/>
          <p:cNvPicPr/>
          <p:nvPr/>
        </p:nvPicPr>
        <p:blipFill>
          <a:blip r:embed="rId5"/>
          <a:stretch/>
        </p:blipFill>
        <p:spPr>
          <a:xfrm>
            <a:off x="33840" y="0"/>
            <a:ext cx="383544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360" name="Google Shape;383;p11"/>
          <p:cNvGrpSpPr/>
          <p:nvPr/>
        </p:nvGrpSpPr>
        <p:grpSpPr>
          <a:xfrm>
            <a:off x="1785600" y="1010880"/>
            <a:ext cx="3846960" cy="331920"/>
            <a:chOff x="1785600" y="1010880"/>
            <a:chExt cx="3846960" cy="331920"/>
          </a:xfrm>
        </p:grpSpPr>
        <p:grpSp>
          <p:nvGrpSpPr>
            <p:cNvPr id="361" name="Google Shape;384;p11"/>
            <p:cNvGrpSpPr/>
            <p:nvPr/>
          </p:nvGrpSpPr>
          <p:grpSpPr>
            <a:xfrm>
              <a:off x="1785600" y="1010880"/>
              <a:ext cx="350280" cy="331920"/>
              <a:chOff x="1785600" y="1010880"/>
              <a:chExt cx="350280" cy="331920"/>
            </a:xfrm>
          </p:grpSpPr>
          <p:sp>
            <p:nvSpPr>
              <p:cNvPr id="362" name="Google Shape;385;p11"/>
              <p:cNvSpPr/>
              <p:nvPr/>
            </p:nvSpPr>
            <p:spPr>
              <a:xfrm>
                <a:off x="178560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63" name="Google Shape;386;p11"/>
              <p:cNvSpPr/>
              <p:nvPr/>
            </p:nvSpPr>
            <p:spPr>
              <a:xfrm>
                <a:off x="187344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64" name="Google Shape;387;p11"/>
            <p:cNvGrpSpPr/>
            <p:nvPr/>
          </p:nvGrpSpPr>
          <p:grpSpPr>
            <a:xfrm>
              <a:off x="2174040" y="1010880"/>
              <a:ext cx="350280" cy="331920"/>
              <a:chOff x="2174040" y="1010880"/>
              <a:chExt cx="350280" cy="331920"/>
            </a:xfrm>
          </p:grpSpPr>
          <p:sp>
            <p:nvSpPr>
              <p:cNvPr id="365" name="Google Shape;388;p11"/>
              <p:cNvSpPr/>
              <p:nvPr/>
            </p:nvSpPr>
            <p:spPr>
              <a:xfrm>
                <a:off x="217404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66" name="Google Shape;389;p11"/>
              <p:cNvSpPr/>
              <p:nvPr/>
            </p:nvSpPr>
            <p:spPr>
              <a:xfrm>
                <a:off x="226188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67" name="Google Shape;390;p11"/>
            <p:cNvGrpSpPr/>
            <p:nvPr/>
          </p:nvGrpSpPr>
          <p:grpSpPr>
            <a:xfrm>
              <a:off x="2562480" y="1010880"/>
              <a:ext cx="350280" cy="331920"/>
              <a:chOff x="2562480" y="1010880"/>
              <a:chExt cx="350280" cy="331920"/>
            </a:xfrm>
          </p:grpSpPr>
          <p:sp>
            <p:nvSpPr>
              <p:cNvPr id="368" name="Google Shape;391;p11"/>
              <p:cNvSpPr/>
              <p:nvPr/>
            </p:nvSpPr>
            <p:spPr>
              <a:xfrm>
                <a:off x="256248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69" name="Google Shape;392;p11"/>
              <p:cNvSpPr/>
              <p:nvPr/>
            </p:nvSpPr>
            <p:spPr>
              <a:xfrm>
                <a:off x="265032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70" name="Google Shape;393;p11"/>
            <p:cNvGrpSpPr/>
            <p:nvPr/>
          </p:nvGrpSpPr>
          <p:grpSpPr>
            <a:xfrm>
              <a:off x="2951280" y="1010880"/>
              <a:ext cx="350280" cy="331920"/>
              <a:chOff x="2951280" y="1010880"/>
              <a:chExt cx="350280" cy="331920"/>
            </a:xfrm>
          </p:grpSpPr>
          <p:sp>
            <p:nvSpPr>
              <p:cNvPr id="371" name="Google Shape;394;p11"/>
              <p:cNvSpPr/>
              <p:nvPr/>
            </p:nvSpPr>
            <p:spPr>
              <a:xfrm>
                <a:off x="295128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72" name="Google Shape;395;p11"/>
              <p:cNvSpPr/>
              <p:nvPr/>
            </p:nvSpPr>
            <p:spPr>
              <a:xfrm>
                <a:off x="303912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73" name="Google Shape;396;p11"/>
            <p:cNvGrpSpPr/>
            <p:nvPr/>
          </p:nvGrpSpPr>
          <p:grpSpPr>
            <a:xfrm>
              <a:off x="3339720" y="1010880"/>
              <a:ext cx="350280" cy="331920"/>
              <a:chOff x="3339720" y="1010880"/>
              <a:chExt cx="350280" cy="331920"/>
            </a:xfrm>
          </p:grpSpPr>
          <p:sp>
            <p:nvSpPr>
              <p:cNvPr id="374" name="Google Shape;397;p11"/>
              <p:cNvSpPr/>
              <p:nvPr/>
            </p:nvSpPr>
            <p:spPr>
              <a:xfrm>
                <a:off x="333972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75" name="Google Shape;398;p11"/>
              <p:cNvSpPr/>
              <p:nvPr/>
            </p:nvSpPr>
            <p:spPr>
              <a:xfrm>
                <a:off x="342756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76" name="Google Shape;399;p11"/>
            <p:cNvGrpSpPr/>
            <p:nvPr/>
          </p:nvGrpSpPr>
          <p:grpSpPr>
            <a:xfrm>
              <a:off x="3728160" y="1010880"/>
              <a:ext cx="350280" cy="331920"/>
              <a:chOff x="3728160" y="1010880"/>
              <a:chExt cx="350280" cy="331920"/>
            </a:xfrm>
          </p:grpSpPr>
          <p:sp>
            <p:nvSpPr>
              <p:cNvPr id="377" name="Google Shape;400;p11"/>
              <p:cNvSpPr/>
              <p:nvPr/>
            </p:nvSpPr>
            <p:spPr>
              <a:xfrm>
                <a:off x="372816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78" name="Google Shape;401;p11"/>
              <p:cNvSpPr/>
              <p:nvPr/>
            </p:nvSpPr>
            <p:spPr>
              <a:xfrm>
                <a:off x="381600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79" name="Google Shape;402;p11"/>
            <p:cNvGrpSpPr/>
            <p:nvPr/>
          </p:nvGrpSpPr>
          <p:grpSpPr>
            <a:xfrm>
              <a:off x="4116600" y="1010880"/>
              <a:ext cx="350280" cy="331920"/>
              <a:chOff x="4116600" y="1010880"/>
              <a:chExt cx="350280" cy="331920"/>
            </a:xfrm>
          </p:grpSpPr>
          <p:sp>
            <p:nvSpPr>
              <p:cNvPr id="380" name="Google Shape;403;p11"/>
              <p:cNvSpPr/>
              <p:nvPr/>
            </p:nvSpPr>
            <p:spPr>
              <a:xfrm>
                <a:off x="411660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81" name="Google Shape;404;p11"/>
              <p:cNvSpPr/>
              <p:nvPr/>
            </p:nvSpPr>
            <p:spPr>
              <a:xfrm>
                <a:off x="420444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82" name="Google Shape;405;p11"/>
            <p:cNvGrpSpPr/>
            <p:nvPr/>
          </p:nvGrpSpPr>
          <p:grpSpPr>
            <a:xfrm>
              <a:off x="4505400" y="1010880"/>
              <a:ext cx="350280" cy="331920"/>
              <a:chOff x="4505400" y="1010880"/>
              <a:chExt cx="350280" cy="331920"/>
            </a:xfrm>
          </p:grpSpPr>
          <p:sp>
            <p:nvSpPr>
              <p:cNvPr id="383" name="Google Shape;406;p11"/>
              <p:cNvSpPr/>
              <p:nvPr/>
            </p:nvSpPr>
            <p:spPr>
              <a:xfrm>
                <a:off x="450540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84" name="Google Shape;407;p11"/>
              <p:cNvSpPr/>
              <p:nvPr/>
            </p:nvSpPr>
            <p:spPr>
              <a:xfrm>
                <a:off x="459324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85" name="Google Shape;408;p11"/>
            <p:cNvGrpSpPr/>
            <p:nvPr/>
          </p:nvGrpSpPr>
          <p:grpSpPr>
            <a:xfrm>
              <a:off x="4893840" y="1010880"/>
              <a:ext cx="350280" cy="331920"/>
              <a:chOff x="4893840" y="1010880"/>
              <a:chExt cx="350280" cy="331920"/>
            </a:xfrm>
          </p:grpSpPr>
          <p:sp>
            <p:nvSpPr>
              <p:cNvPr id="386" name="Google Shape;409;p11"/>
              <p:cNvSpPr/>
              <p:nvPr/>
            </p:nvSpPr>
            <p:spPr>
              <a:xfrm>
                <a:off x="489384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87" name="Google Shape;410;p11"/>
              <p:cNvSpPr/>
              <p:nvPr/>
            </p:nvSpPr>
            <p:spPr>
              <a:xfrm>
                <a:off x="498168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88" name="Google Shape;411;p11"/>
            <p:cNvGrpSpPr/>
            <p:nvPr/>
          </p:nvGrpSpPr>
          <p:grpSpPr>
            <a:xfrm>
              <a:off x="5282280" y="1010880"/>
              <a:ext cx="350280" cy="331920"/>
              <a:chOff x="5282280" y="1010880"/>
              <a:chExt cx="350280" cy="331920"/>
            </a:xfrm>
          </p:grpSpPr>
          <p:sp>
            <p:nvSpPr>
              <p:cNvPr id="389" name="Google Shape;412;p11"/>
              <p:cNvSpPr/>
              <p:nvPr/>
            </p:nvSpPr>
            <p:spPr>
              <a:xfrm>
                <a:off x="5282280" y="1044000"/>
                <a:ext cx="350280" cy="298800"/>
              </a:xfrm>
              <a:custGeom>
                <a:avLst/>
                <a:gdLst>
                  <a:gd name="textAreaLeft" fmla="*/ 0 w 350280"/>
                  <a:gd name="textAreaRight" fmla="*/ 351000 w 350280"/>
                  <a:gd name="textAreaTop" fmla="*/ 0 h 298800"/>
                  <a:gd name="textAreaBottom" fmla="*/ 299520 h 298800"/>
                </a:gdLst>
                <a:ahLst/>
                <a:rect l="textAreaLeft" t="textAreaTop" r="textAreaRight" b="textAreaBottom"/>
                <a:pathLst>
                  <a:path w="406400" h="346558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IN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390" name="Google Shape;413;p11"/>
              <p:cNvSpPr/>
              <p:nvPr/>
            </p:nvSpPr>
            <p:spPr>
              <a:xfrm>
                <a:off x="5370120" y="1010880"/>
                <a:ext cx="174960" cy="331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391" name="Google Shape;414;p11"/>
          <p:cNvGrpSpPr/>
          <p:nvPr/>
        </p:nvGrpSpPr>
        <p:grpSpPr>
          <a:xfrm>
            <a:off x="618120" y="5143320"/>
            <a:ext cx="3779640" cy="1619640"/>
            <a:chOff x="618120" y="5143320"/>
            <a:chExt cx="3779640" cy="1619640"/>
          </a:xfrm>
        </p:grpSpPr>
        <p:sp>
          <p:nvSpPr>
            <p:cNvPr id="392" name="Google Shape;415;p11"/>
            <p:cNvSpPr/>
            <p:nvPr/>
          </p:nvSpPr>
          <p:spPr>
            <a:xfrm>
              <a:off x="618120" y="5383080"/>
              <a:ext cx="3779640" cy="1379880"/>
            </a:xfrm>
            <a:custGeom>
              <a:avLst/>
              <a:gdLst>
                <a:gd name="textAreaLeft" fmla="*/ 0 w 3779640"/>
                <a:gd name="textAreaRight" fmla="*/ 3780360 w 3779640"/>
                <a:gd name="textAreaTop" fmla="*/ 0 h 1379880"/>
                <a:gd name="textAreaBottom" fmla="*/ 1380600 h 1379880"/>
              </a:gdLst>
              <a:ahLst/>
              <a:rect l="textAreaLeft" t="textAreaTop" r="textAreaRight" b="textAreaBottom"/>
              <a:pathLst>
                <a:path w="824221" h="219175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noFill/>
            <a:ln cap="sq" w="28575">
              <a:solidFill>
                <a:srgbClr val="81d7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3" name="Google Shape;416;p11"/>
            <p:cNvSpPr/>
            <p:nvPr/>
          </p:nvSpPr>
          <p:spPr>
            <a:xfrm>
              <a:off x="618120" y="5143320"/>
              <a:ext cx="3779640" cy="161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94" name="Google Shape;418;p11"/>
          <p:cNvSpPr/>
          <p:nvPr/>
        </p:nvSpPr>
        <p:spPr>
          <a:xfrm>
            <a:off x="404280" y="1648080"/>
            <a:ext cx="11406240" cy="192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Voice Assistant Using Python</a:t>
            </a:r>
            <a:r>
              <a:rPr b="1" lang="en-US" sz="8000" strike="noStrike" u="none">
                <a:solidFill>
                  <a:srgbClr val="ffffff"/>
                </a:solidFill>
                <a:uFillTx/>
                <a:latin typeface="Oswald"/>
                <a:ea typeface="Oswald"/>
              </a:rPr>
              <a:t> </a:t>
            </a:r>
            <a:endParaRPr b="0" lang="en-IN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1" lang="en-US" sz="41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Powered by Gemini API &amp; Google Generative AI</a:t>
            </a:r>
            <a:endParaRPr b="0" lang="en-IN" sz="4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5" name="Google Shape;420;p11"/>
          <p:cNvSpPr/>
          <p:nvPr/>
        </p:nvSpPr>
        <p:spPr>
          <a:xfrm>
            <a:off x="590400" y="5550840"/>
            <a:ext cx="383544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Presented by: Shubham Chaurasia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396" name="Google Shape;426;p11"/>
          <p:cNvGrpSpPr/>
          <p:nvPr/>
        </p:nvGrpSpPr>
        <p:grpSpPr>
          <a:xfrm>
            <a:off x="5500080" y="7386480"/>
            <a:ext cx="3114000" cy="79200"/>
            <a:chOff x="5500080" y="7386480"/>
            <a:chExt cx="3114000" cy="79200"/>
          </a:xfrm>
        </p:grpSpPr>
        <p:grpSp>
          <p:nvGrpSpPr>
            <p:cNvPr id="397" name="Google Shape;427;p11"/>
            <p:cNvGrpSpPr/>
            <p:nvPr/>
          </p:nvGrpSpPr>
          <p:grpSpPr>
            <a:xfrm>
              <a:off x="5500080" y="7386480"/>
              <a:ext cx="79200" cy="79200"/>
              <a:chOff x="5500080" y="7386480"/>
              <a:chExt cx="79200" cy="79200"/>
            </a:xfrm>
          </p:grpSpPr>
          <p:sp>
            <p:nvSpPr>
              <p:cNvPr id="398" name="Google Shape;428;p11"/>
              <p:cNvSpPr/>
              <p:nvPr/>
            </p:nvSpPr>
            <p:spPr>
              <a:xfrm>
                <a:off x="550008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9" name="Google Shape;429;p11"/>
              <p:cNvSpPr/>
              <p:nvPr/>
            </p:nvSpPr>
            <p:spPr>
              <a:xfrm>
                <a:off x="550764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00" name="Google Shape;430;p11"/>
            <p:cNvGrpSpPr/>
            <p:nvPr/>
          </p:nvGrpSpPr>
          <p:grpSpPr>
            <a:xfrm>
              <a:off x="6511680" y="7386480"/>
              <a:ext cx="79200" cy="79200"/>
              <a:chOff x="6511680" y="7386480"/>
              <a:chExt cx="79200" cy="79200"/>
            </a:xfrm>
          </p:grpSpPr>
          <p:sp>
            <p:nvSpPr>
              <p:cNvPr id="401" name="Google Shape;431;p11"/>
              <p:cNvSpPr/>
              <p:nvPr/>
            </p:nvSpPr>
            <p:spPr>
              <a:xfrm>
                <a:off x="651168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2" name="Google Shape;432;p11"/>
              <p:cNvSpPr/>
              <p:nvPr/>
            </p:nvSpPr>
            <p:spPr>
              <a:xfrm>
                <a:off x="651924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03" name="Google Shape;433;p11"/>
            <p:cNvGrpSpPr/>
            <p:nvPr/>
          </p:nvGrpSpPr>
          <p:grpSpPr>
            <a:xfrm>
              <a:off x="6849000" y="7386480"/>
              <a:ext cx="79200" cy="79200"/>
              <a:chOff x="6849000" y="7386480"/>
              <a:chExt cx="79200" cy="79200"/>
            </a:xfrm>
          </p:grpSpPr>
          <p:sp>
            <p:nvSpPr>
              <p:cNvPr id="404" name="Google Shape;434;p11"/>
              <p:cNvSpPr/>
              <p:nvPr/>
            </p:nvSpPr>
            <p:spPr>
              <a:xfrm>
                <a:off x="684900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5" name="Google Shape;435;p11"/>
              <p:cNvSpPr/>
              <p:nvPr/>
            </p:nvSpPr>
            <p:spPr>
              <a:xfrm>
                <a:off x="685656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06" name="Google Shape;436;p11"/>
            <p:cNvGrpSpPr/>
            <p:nvPr/>
          </p:nvGrpSpPr>
          <p:grpSpPr>
            <a:xfrm>
              <a:off x="7185960" y="7386480"/>
              <a:ext cx="79200" cy="79200"/>
              <a:chOff x="7185960" y="7386480"/>
              <a:chExt cx="79200" cy="79200"/>
            </a:xfrm>
          </p:grpSpPr>
          <p:sp>
            <p:nvSpPr>
              <p:cNvPr id="407" name="Google Shape;437;p11"/>
              <p:cNvSpPr/>
              <p:nvPr/>
            </p:nvSpPr>
            <p:spPr>
              <a:xfrm>
                <a:off x="718596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8" name="Google Shape;438;p11"/>
              <p:cNvSpPr/>
              <p:nvPr/>
            </p:nvSpPr>
            <p:spPr>
              <a:xfrm>
                <a:off x="719352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09" name="Google Shape;439;p11"/>
            <p:cNvGrpSpPr/>
            <p:nvPr/>
          </p:nvGrpSpPr>
          <p:grpSpPr>
            <a:xfrm>
              <a:off x="7523280" y="7386480"/>
              <a:ext cx="79200" cy="79200"/>
              <a:chOff x="7523280" y="7386480"/>
              <a:chExt cx="79200" cy="79200"/>
            </a:xfrm>
          </p:grpSpPr>
          <p:sp>
            <p:nvSpPr>
              <p:cNvPr id="410" name="Google Shape;440;p11"/>
              <p:cNvSpPr/>
              <p:nvPr/>
            </p:nvSpPr>
            <p:spPr>
              <a:xfrm>
                <a:off x="752328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11" name="Google Shape;441;p11"/>
              <p:cNvSpPr/>
              <p:nvPr/>
            </p:nvSpPr>
            <p:spPr>
              <a:xfrm>
                <a:off x="753084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12" name="Google Shape;442;p11"/>
            <p:cNvGrpSpPr/>
            <p:nvPr/>
          </p:nvGrpSpPr>
          <p:grpSpPr>
            <a:xfrm>
              <a:off x="7860600" y="7386480"/>
              <a:ext cx="79200" cy="79200"/>
              <a:chOff x="7860600" y="7386480"/>
              <a:chExt cx="79200" cy="79200"/>
            </a:xfrm>
          </p:grpSpPr>
          <p:sp>
            <p:nvSpPr>
              <p:cNvPr id="413" name="Google Shape;443;p11"/>
              <p:cNvSpPr/>
              <p:nvPr/>
            </p:nvSpPr>
            <p:spPr>
              <a:xfrm>
                <a:off x="786060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14" name="Google Shape;444;p11"/>
              <p:cNvSpPr/>
              <p:nvPr/>
            </p:nvSpPr>
            <p:spPr>
              <a:xfrm>
                <a:off x="786780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15" name="Google Shape;445;p11"/>
            <p:cNvGrpSpPr/>
            <p:nvPr/>
          </p:nvGrpSpPr>
          <p:grpSpPr>
            <a:xfrm>
              <a:off x="5837400" y="7386480"/>
              <a:ext cx="79200" cy="79200"/>
              <a:chOff x="5837400" y="7386480"/>
              <a:chExt cx="79200" cy="79200"/>
            </a:xfrm>
          </p:grpSpPr>
          <p:sp>
            <p:nvSpPr>
              <p:cNvPr id="416" name="Google Shape;446;p11"/>
              <p:cNvSpPr/>
              <p:nvPr/>
            </p:nvSpPr>
            <p:spPr>
              <a:xfrm>
                <a:off x="583740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17" name="Google Shape;447;p11"/>
              <p:cNvSpPr/>
              <p:nvPr/>
            </p:nvSpPr>
            <p:spPr>
              <a:xfrm>
                <a:off x="584496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18" name="Google Shape;448;p11"/>
            <p:cNvGrpSpPr/>
            <p:nvPr/>
          </p:nvGrpSpPr>
          <p:grpSpPr>
            <a:xfrm>
              <a:off x="6174720" y="7386480"/>
              <a:ext cx="79200" cy="79200"/>
              <a:chOff x="6174720" y="7386480"/>
              <a:chExt cx="79200" cy="79200"/>
            </a:xfrm>
          </p:grpSpPr>
          <p:sp>
            <p:nvSpPr>
              <p:cNvPr id="419" name="Google Shape;449;p11"/>
              <p:cNvSpPr/>
              <p:nvPr/>
            </p:nvSpPr>
            <p:spPr>
              <a:xfrm>
                <a:off x="617472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20" name="Google Shape;450;p11"/>
              <p:cNvSpPr/>
              <p:nvPr/>
            </p:nvSpPr>
            <p:spPr>
              <a:xfrm>
                <a:off x="618228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21" name="Google Shape;451;p11"/>
            <p:cNvGrpSpPr/>
            <p:nvPr/>
          </p:nvGrpSpPr>
          <p:grpSpPr>
            <a:xfrm>
              <a:off x="8197560" y="7386480"/>
              <a:ext cx="79200" cy="79200"/>
              <a:chOff x="8197560" y="7386480"/>
              <a:chExt cx="79200" cy="79200"/>
            </a:xfrm>
          </p:grpSpPr>
          <p:sp>
            <p:nvSpPr>
              <p:cNvPr id="422" name="Google Shape;452;p11"/>
              <p:cNvSpPr/>
              <p:nvPr/>
            </p:nvSpPr>
            <p:spPr>
              <a:xfrm>
                <a:off x="819756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23" name="Google Shape;453;p11"/>
              <p:cNvSpPr/>
              <p:nvPr/>
            </p:nvSpPr>
            <p:spPr>
              <a:xfrm>
                <a:off x="820512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24" name="Google Shape;454;p11"/>
            <p:cNvGrpSpPr/>
            <p:nvPr/>
          </p:nvGrpSpPr>
          <p:grpSpPr>
            <a:xfrm>
              <a:off x="8534880" y="7386480"/>
              <a:ext cx="79200" cy="79200"/>
              <a:chOff x="8534880" y="7386480"/>
              <a:chExt cx="79200" cy="79200"/>
            </a:xfrm>
          </p:grpSpPr>
          <p:sp>
            <p:nvSpPr>
              <p:cNvPr id="425" name="Google Shape;455;p11"/>
              <p:cNvSpPr/>
              <p:nvPr/>
            </p:nvSpPr>
            <p:spPr>
              <a:xfrm>
                <a:off x="8534880" y="7386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26" name="Google Shape;456;p11"/>
              <p:cNvSpPr/>
              <p:nvPr/>
            </p:nvSpPr>
            <p:spPr>
              <a:xfrm>
                <a:off x="8542440" y="7390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427" name="Google Shape;457;p11"/>
          <p:cNvGrpSpPr/>
          <p:nvPr/>
        </p:nvGrpSpPr>
        <p:grpSpPr>
          <a:xfrm>
            <a:off x="15101280" y="8982360"/>
            <a:ext cx="3113640" cy="79200"/>
            <a:chOff x="15101280" y="8982360"/>
            <a:chExt cx="3113640" cy="79200"/>
          </a:xfrm>
        </p:grpSpPr>
        <p:grpSp>
          <p:nvGrpSpPr>
            <p:cNvPr id="428" name="Google Shape;458;p11"/>
            <p:cNvGrpSpPr/>
            <p:nvPr/>
          </p:nvGrpSpPr>
          <p:grpSpPr>
            <a:xfrm>
              <a:off x="15101280" y="8982360"/>
              <a:ext cx="79200" cy="79200"/>
              <a:chOff x="15101280" y="8982360"/>
              <a:chExt cx="79200" cy="79200"/>
            </a:xfrm>
          </p:grpSpPr>
          <p:sp>
            <p:nvSpPr>
              <p:cNvPr id="429" name="Google Shape;459;p11"/>
              <p:cNvSpPr/>
              <p:nvPr/>
            </p:nvSpPr>
            <p:spPr>
              <a:xfrm>
                <a:off x="1510128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0" name="Google Shape;460;p11"/>
              <p:cNvSpPr/>
              <p:nvPr/>
            </p:nvSpPr>
            <p:spPr>
              <a:xfrm>
                <a:off x="1510884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31" name="Google Shape;461;p11"/>
            <p:cNvGrpSpPr/>
            <p:nvPr/>
          </p:nvGrpSpPr>
          <p:grpSpPr>
            <a:xfrm>
              <a:off x="16112880" y="8982360"/>
              <a:ext cx="79200" cy="79200"/>
              <a:chOff x="16112880" y="8982360"/>
              <a:chExt cx="79200" cy="79200"/>
            </a:xfrm>
          </p:grpSpPr>
          <p:sp>
            <p:nvSpPr>
              <p:cNvPr id="432" name="Google Shape;462;p11"/>
              <p:cNvSpPr/>
              <p:nvPr/>
            </p:nvSpPr>
            <p:spPr>
              <a:xfrm>
                <a:off x="1611288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3" name="Google Shape;463;p11"/>
              <p:cNvSpPr/>
              <p:nvPr/>
            </p:nvSpPr>
            <p:spPr>
              <a:xfrm>
                <a:off x="1612008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34" name="Google Shape;464;p11"/>
            <p:cNvGrpSpPr/>
            <p:nvPr/>
          </p:nvGrpSpPr>
          <p:grpSpPr>
            <a:xfrm>
              <a:off x="16449840" y="8982360"/>
              <a:ext cx="79200" cy="79200"/>
              <a:chOff x="16449840" y="8982360"/>
              <a:chExt cx="79200" cy="79200"/>
            </a:xfrm>
          </p:grpSpPr>
          <p:sp>
            <p:nvSpPr>
              <p:cNvPr id="435" name="Google Shape;465;p11"/>
              <p:cNvSpPr/>
              <p:nvPr/>
            </p:nvSpPr>
            <p:spPr>
              <a:xfrm>
                <a:off x="1644984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6" name="Google Shape;466;p11"/>
              <p:cNvSpPr/>
              <p:nvPr/>
            </p:nvSpPr>
            <p:spPr>
              <a:xfrm>
                <a:off x="1645740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37" name="Google Shape;467;p11"/>
            <p:cNvGrpSpPr/>
            <p:nvPr/>
          </p:nvGrpSpPr>
          <p:grpSpPr>
            <a:xfrm>
              <a:off x="16787160" y="8982360"/>
              <a:ext cx="79200" cy="79200"/>
              <a:chOff x="16787160" y="8982360"/>
              <a:chExt cx="79200" cy="79200"/>
            </a:xfrm>
          </p:grpSpPr>
          <p:sp>
            <p:nvSpPr>
              <p:cNvPr id="438" name="Google Shape;468;p11"/>
              <p:cNvSpPr/>
              <p:nvPr/>
            </p:nvSpPr>
            <p:spPr>
              <a:xfrm>
                <a:off x="1678716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9" name="Google Shape;469;p11"/>
              <p:cNvSpPr/>
              <p:nvPr/>
            </p:nvSpPr>
            <p:spPr>
              <a:xfrm>
                <a:off x="1679472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40" name="Google Shape;470;p11"/>
            <p:cNvGrpSpPr/>
            <p:nvPr/>
          </p:nvGrpSpPr>
          <p:grpSpPr>
            <a:xfrm>
              <a:off x="17124120" y="8982360"/>
              <a:ext cx="79200" cy="79200"/>
              <a:chOff x="17124120" y="8982360"/>
              <a:chExt cx="79200" cy="79200"/>
            </a:xfrm>
          </p:grpSpPr>
          <p:sp>
            <p:nvSpPr>
              <p:cNvPr id="441" name="Google Shape;471;p11"/>
              <p:cNvSpPr/>
              <p:nvPr/>
            </p:nvSpPr>
            <p:spPr>
              <a:xfrm>
                <a:off x="1712412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2" name="Google Shape;472;p11"/>
              <p:cNvSpPr/>
              <p:nvPr/>
            </p:nvSpPr>
            <p:spPr>
              <a:xfrm>
                <a:off x="1713168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43" name="Google Shape;473;p11"/>
            <p:cNvGrpSpPr/>
            <p:nvPr/>
          </p:nvGrpSpPr>
          <p:grpSpPr>
            <a:xfrm>
              <a:off x="17461440" y="8982360"/>
              <a:ext cx="79200" cy="79200"/>
              <a:chOff x="17461440" y="8982360"/>
              <a:chExt cx="79200" cy="79200"/>
            </a:xfrm>
          </p:grpSpPr>
          <p:sp>
            <p:nvSpPr>
              <p:cNvPr id="444" name="Google Shape;474;p11"/>
              <p:cNvSpPr/>
              <p:nvPr/>
            </p:nvSpPr>
            <p:spPr>
              <a:xfrm>
                <a:off x="1746144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5" name="Google Shape;475;p11"/>
              <p:cNvSpPr/>
              <p:nvPr/>
            </p:nvSpPr>
            <p:spPr>
              <a:xfrm>
                <a:off x="1746900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46" name="Google Shape;476;p11"/>
            <p:cNvGrpSpPr/>
            <p:nvPr/>
          </p:nvGrpSpPr>
          <p:grpSpPr>
            <a:xfrm>
              <a:off x="15438240" y="8982360"/>
              <a:ext cx="79200" cy="79200"/>
              <a:chOff x="15438240" y="8982360"/>
              <a:chExt cx="79200" cy="79200"/>
            </a:xfrm>
          </p:grpSpPr>
          <p:sp>
            <p:nvSpPr>
              <p:cNvPr id="447" name="Google Shape;477;p11"/>
              <p:cNvSpPr/>
              <p:nvPr/>
            </p:nvSpPr>
            <p:spPr>
              <a:xfrm>
                <a:off x="1543824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8" name="Google Shape;478;p11"/>
              <p:cNvSpPr/>
              <p:nvPr/>
            </p:nvSpPr>
            <p:spPr>
              <a:xfrm>
                <a:off x="1544580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49" name="Google Shape;479;p11"/>
            <p:cNvGrpSpPr/>
            <p:nvPr/>
          </p:nvGrpSpPr>
          <p:grpSpPr>
            <a:xfrm>
              <a:off x="15775560" y="8982360"/>
              <a:ext cx="79200" cy="79200"/>
              <a:chOff x="15775560" y="8982360"/>
              <a:chExt cx="79200" cy="79200"/>
            </a:xfrm>
          </p:grpSpPr>
          <p:sp>
            <p:nvSpPr>
              <p:cNvPr id="450" name="Google Shape;480;p11"/>
              <p:cNvSpPr/>
              <p:nvPr/>
            </p:nvSpPr>
            <p:spPr>
              <a:xfrm>
                <a:off x="1577556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51" name="Google Shape;481;p11"/>
              <p:cNvSpPr/>
              <p:nvPr/>
            </p:nvSpPr>
            <p:spPr>
              <a:xfrm>
                <a:off x="1578312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52" name="Google Shape;482;p11"/>
            <p:cNvGrpSpPr/>
            <p:nvPr/>
          </p:nvGrpSpPr>
          <p:grpSpPr>
            <a:xfrm>
              <a:off x="17798760" y="8982360"/>
              <a:ext cx="79200" cy="79200"/>
              <a:chOff x="17798760" y="8982360"/>
              <a:chExt cx="79200" cy="79200"/>
            </a:xfrm>
          </p:grpSpPr>
          <p:sp>
            <p:nvSpPr>
              <p:cNvPr id="453" name="Google Shape;483;p11"/>
              <p:cNvSpPr/>
              <p:nvPr/>
            </p:nvSpPr>
            <p:spPr>
              <a:xfrm>
                <a:off x="1779876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54" name="Google Shape;484;p11"/>
              <p:cNvSpPr/>
              <p:nvPr/>
            </p:nvSpPr>
            <p:spPr>
              <a:xfrm>
                <a:off x="1780596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55" name="Google Shape;485;p11"/>
            <p:cNvGrpSpPr/>
            <p:nvPr/>
          </p:nvGrpSpPr>
          <p:grpSpPr>
            <a:xfrm>
              <a:off x="18135720" y="8982360"/>
              <a:ext cx="79200" cy="79200"/>
              <a:chOff x="18135720" y="8982360"/>
              <a:chExt cx="79200" cy="79200"/>
            </a:xfrm>
          </p:grpSpPr>
          <p:sp>
            <p:nvSpPr>
              <p:cNvPr id="456" name="Google Shape;486;p11"/>
              <p:cNvSpPr/>
              <p:nvPr/>
            </p:nvSpPr>
            <p:spPr>
              <a:xfrm>
                <a:off x="18135720" y="89823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57" name="Google Shape;487;p11"/>
              <p:cNvSpPr/>
              <p:nvPr/>
            </p:nvSpPr>
            <p:spPr>
              <a:xfrm>
                <a:off x="18143280" y="8985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458" name="Google Shape;488;p11"/>
          <p:cNvGrpSpPr/>
          <p:nvPr/>
        </p:nvGrpSpPr>
        <p:grpSpPr>
          <a:xfrm>
            <a:off x="6996240" y="1591200"/>
            <a:ext cx="3113640" cy="79200"/>
            <a:chOff x="6996240" y="1591200"/>
            <a:chExt cx="3113640" cy="79200"/>
          </a:xfrm>
        </p:grpSpPr>
        <p:grpSp>
          <p:nvGrpSpPr>
            <p:cNvPr id="459" name="Google Shape;489;p11"/>
            <p:cNvGrpSpPr/>
            <p:nvPr/>
          </p:nvGrpSpPr>
          <p:grpSpPr>
            <a:xfrm>
              <a:off x="6996240" y="1591200"/>
              <a:ext cx="79200" cy="79200"/>
              <a:chOff x="6996240" y="1591200"/>
              <a:chExt cx="79200" cy="79200"/>
            </a:xfrm>
          </p:grpSpPr>
          <p:sp>
            <p:nvSpPr>
              <p:cNvPr id="460" name="Google Shape;490;p11"/>
              <p:cNvSpPr/>
              <p:nvPr/>
            </p:nvSpPr>
            <p:spPr>
              <a:xfrm>
                <a:off x="699624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61" name="Google Shape;491;p11"/>
              <p:cNvSpPr/>
              <p:nvPr/>
            </p:nvSpPr>
            <p:spPr>
              <a:xfrm>
                <a:off x="700380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62" name="Google Shape;492;p11"/>
            <p:cNvGrpSpPr/>
            <p:nvPr/>
          </p:nvGrpSpPr>
          <p:grpSpPr>
            <a:xfrm>
              <a:off x="8007480" y="1591200"/>
              <a:ext cx="79200" cy="79200"/>
              <a:chOff x="8007480" y="1591200"/>
              <a:chExt cx="79200" cy="79200"/>
            </a:xfrm>
          </p:grpSpPr>
          <p:sp>
            <p:nvSpPr>
              <p:cNvPr id="463" name="Google Shape;493;p11"/>
              <p:cNvSpPr/>
              <p:nvPr/>
            </p:nvSpPr>
            <p:spPr>
              <a:xfrm>
                <a:off x="800748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64" name="Google Shape;494;p11"/>
              <p:cNvSpPr/>
              <p:nvPr/>
            </p:nvSpPr>
            <p:spPr>
              <a:xfrm>
                <a:off x="801504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65" name="Google Shape;495;p11"/>
            <p:cNvGrpSpPr/>
            <p:nvPr/>
          </p:nvGrpSpPr>
          <p:grpSpPr>
            <a:xfrm>
              <a:off x="8344800" y="1591200"/>
              <a:ext cx="79200" cy="79200"/>
              <a:chOff x="8344800" y="1591200"/>
              <a:chExt cx="79200" cy="79200"/>
            </a:xfrm>
          </p:grpSpPr>
          <p:sp>
            <p:nvSpPr>
              <p:cNvPr id="466" name="Google Shape;496;p11"/>
              <p:cNvSpPr/>
              <p:nvPr/>
            </p:nvSpPr>
            <p:spPr>
              <a:xfrm>
                <a:off x="834480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67" name="Google Shape;497;p11"/>
              <p:cNvSpPr/>
              <p:nvPr/>
            </p:nvSpPr>
            <p:spPr>
              <a:xfrm>
                <a:off x="835236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68" name="Google Shape;498;p11"/>
            <p:cNvGrpSpPr/>
            <p:nvPr/>
          </p:nvGrpSpPr>
          <p:grpSpPr>
            <a:xfrm>
              <a:off x="8682120" y="1591200"/>
              <a:ext cx="79200" cy="79200"/>
              <a:chOff x="8682120" y="1591200"/>
              <a:chExt cx="79200" cy="79200"/>
            </a:xfrm>
          </p:grpSpPr>
          <p:sp>
            <p:nvSpPr>
              <p:cNvPr id="469" name="Google Shape;499;p11"/>
              <p:cNvSpPr/>
              <p:nvPr/>
            </p:nvSpPr>
            <p:spPr>
              <a:xfrm>
                <a:off x="868212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70" name="Google Shape;500;p11"/>
              <p:cNvSpPr/>
              <p:nvPr/>
            </p:nvSpPr>
            <p:spPr>
              <a:xfrm>
                <a:off x="868968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71" name="Google Shape;501;p11"/>
            <p:cNvGrpSpPr/>
            <p:nvPr/>
          </p:nvGrpSpPr>
          <p:grpSpPr>
            <a:xfrm>
              <a:off x="9019080" y="1591200"/>
              <a:ext cx="79200" cy="79200"/>
              <a:chOff x="9019080" y="1591200"/>
              <a:chExt cx="79200" cy="79200"/>
            </a:xfrm>
          </p:grpSpPr>
          <p:sp>
            <p:nvSpPr>
              <p:cNvPr id="472" name="Google Shape;502;p11"/>
              <p:cNvSpPr/>
              <p:nvPr/>
            </p:nvSpPr>
            <p:spPr>
              <a:xfrm>
                <a:off x="901908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73" name="Google Shape;503;p11"/>
              <p:cNvSpPr/>
              <p:nvPr/>
            </p:nvSpPr>
            <p:spPr>
              <a:xfrm>
                <a:off x="902664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74" name="Google Shape;504;p11"/>
            <p:cNvGrpSpPr/>
            <p:nvPr/>
          </p:nvGrpSpPr>
          <p:grpSpPr>
            <a:xfrm>
              <a:off x="9356400" y="1591200"/>
              <a:ext cx="79200" cy="79200"/>
              <a:chOff x="9356400" y="1591200"/>
              <a:chExt cx="79200" cy="79200"/>
            </a:xfrm>
          </p:grpSpPr>
          <p:sp>
            <p:nvSpPr>
              <p:cNvPr id="475" name="Google Shape;505;p11"/>
              <p:cNvSpPr/>
              <p:nvPr/>
            </p:nvSpPr>
            <p:spPr>
              <a:xfrm>
                <a:off x="935640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76" name="Google Shape;506;p11"/>
              <p:cNvSpPr/>
              <p:nvPr/>
            </p:nvSpPr>
            <p:spPr>
              <a:xfrm>
                <a:off x="936396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77" name="Google Shape;507;p11"/>
            <p:cNvGrpSpPr/>
            <p:nvPr/>
          </p:nvGrpSpPr>
          <p:grpSpPr>
            <a:xfrm>
              <a:off x="7333200" y="1591200"/>
              <a:ext cx="79200" cy="79200"/>
              <a:chOff x="7333200" y="1591200"/>
              <a:chExt cx="79200" cy="79200"/>
            </a:xfrm>
          </p:grpSpPr>
          <p:sp>
            <p:nvSpPr>
              <p:cNvPr id="478" name="Google Shape;508;p11"/>
              <p:cNvSpPr/>
              <p:nvPr/>
            </p:nvSpPr>
            <p:spPr>
              <a:xfrm>
                <a:off x="733320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479" name="Google Shape;509;p11"/>
              <p:cNvSpPr/>
              <p:nvPr/>
            </p:nvSpPr>
            <p:spPr>
              <a:xfrm>
                <a:off x="734076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80" name="Google Shape;510;p11"/>
            <p:cNvGrpSpPr/>
            <p:nvPr/>
          </p:nvGrpSpPr>
          <p:grpSpPr>
            <a:xfrm>
              <a:off x="7670520" y="1591200"/>
              <a:ext cx="79200" cy="79200"/>
              <a:chOff x="7670520" y="1591200"/>
              <a:chExt cx="79200" cy="79200"/>
            </a:xfrm>
          </p:grpSpPr>
          <p:sp>
            <p:nvSpPr>
              <p:cNvPr id="481" name="Google Shape;511;p11"/>
              <p:cNvSpPr/>
              <p:nvPr/>
            </p:nvSpPr>
            <p:spPr>
              <a:xfrm>
                <a:off x="767052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482" name="Google Shape;512;p11"/>
              <p:cNvSpPr/>
              <p:nvPr/>
            </p:nvSpPr>
            <p:spPr>
              <a:xfrm>
                <a:off x="767808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83" name="Google Shape;513;p11"/>
            <p:cNvGrpSpPr/>
            <p:nvPr/>
          </p:nvGrpSpPr>
          <p:grpSpPr>
            <a:xfrm>
              <a:off x="9693360" y="1591200"/>
              <a:ext cx="79200" cy="79200"/>
              <a:chOff x="9693360" y="1591200"/>
              <a:chExt cx="79200" cy="79200"/>
            </a:xfrm>
          </p:grpSpPr>
          <p:sp>
            <p:nvSpPr>
              <p:cNvPr id="484" name="Google Shape;514;p11"/>
              <p:cNvSpPr/>
              <p:nvPr/>
            </p:nvSpPr>
            <p:spPr>
              <a:xfrm>
                <a:off x="969336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485" name="Google Shape;515;p11"/>
              <p:cNvSpPr/>
              <p:nvPr/>
            </p:nvSpPr>
            <p:spPr>
              <a:xfrm>
                <a:off x="970092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86" name="Google Shape;516;p11"/>
            <p:cNvGrpSpPr/>
            <p:nvPr/>
          </p:nvGrpSpPr>
          <p:grpSpPr>
            <a:xfrm>
              <a:off x="10030680" y="1591200"/>
              <a:ext cx="79200" cy="79200"/>
              <a:chOff x="10030680" y="1591200"/>
              <a:chExt cx="79200" cy="79200"/>
            </a:xfrm>
          </p:grpSpPr>
          <p:sp>
            <p:nvSpPr>
              <p:cNvPr id="487" name="Google Shape;517;p11"/>
              <p:cNvSpPr/>
              <p:nvPr/>
            </p:nvSpPr>
            <p:spPr>
              <a:xfrm>
                <a:off x="10030680" y="15912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488" name="Google Shape;518;p11"/>
              <p:cNvSpPr/>
              <p:nvPr/>
            </p:nvSpPr>
            <p:spPr>
              <a:xfrm>
                <a:off x="10038240" y="15951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89" name="Google Shape;519;p11" descr=""/>
          <p:cNvPicPr/>
          <p:nvPr/>
        </p:nvPicPr>
        <p:blipFill>
          <a:blip r:embed="rId6"/>
          <a:stretch/>
        </p:blipFill>
        <p:spPr>
          <a:xfrm>
            <a:off x="7263720" y="8622720"/>
            <a:ext cx="4121640" cy="358560"/>
          </a:xfrm>
          <a:prstGeom prst="rect">
            <a:avLst/>
          </a:prstGeom>
          <a:ln w="0">
            <a:noFill/>
          </a:ln>
        </p:spPr>
      </p:pic>
      <p:pic>
        <p:nvPicPr>
          <p:cNvPr id="490" name="Google Shape;520;p11" descr=""/>
          <p:cNvPicPr/>
          <p:nvPr/>
        </p:nvPicPr>
        <p:blipFill>
          <a:blip r:embed="rId7"/>
          <a:srcRect l="63398" t="0" r="0" b="0"/>
          <a:stretch/>
        </p:blipFill>
        <p:spPr>
          <a:xfrm>
            <a:off x="12600" y="7809840"/>
            <a:ext cx="2063520" cy="1794240"/>
          </a:xfrm>
          <a:prstGeom prst="rect">
            <a:avLst/>
          </a:prstGeom>
          <a:ln w="0">
            <a:noFill/>
          </a:ln>
        </p:spPr>
      </p:pic>
      <p:pic>
        <p:nvPicPr>
          <p:cNvPr id="491" name="Google Shape;521;p11" descr=""/>
          <p:cNvPicPr/>
          <p:nvPr/>
        </p:nvPicPr>
        <p:blipFill>
          <a:blip r:embed="rId8"/>
          <a:stretch/>
        </p:blipFill>
        <p:spPr>
          <a:xfrm>
            <a:off x="16808760" y="2093040"/>
            <a:ext cx="974880" cy="676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1190;p20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873" name="Google Shape;1191;p20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4" name="Google Shape;1192;p20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875" name="Google Shape;1194;p20"/>
          <p:cNvSpPr/>
          <p:nvPr/>
        </p:nvSpPr>
        <p:spPr>
          <a:xfrm>
            <a:off x="9023760" y="0"/>
            <a:ext cx="9270720" cy="10286280"/>
          </a:xfrm>
          <a:custGeom>
            <a:avLst/>
            <a:gdLst>
              <a:gd name="textAreaLeft" fmla="*/ 0 w 9270720"/>
              <a:gd name="textAreaRight" fmla="*/ 9271080 w 927072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9307741" h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76" name="Google Shape;1196;p20" descr=""/>
          <p:cNvPicPr/>
          <p:nvPr/>
        </p:nvPicPr>
        <p:blipFill>
          <a:blip r:embed="rId2"/>
          <a:stretch/>
        </p:blipFill>
        <p:spPr>
          <a:xfrm>
            <a:off x="10283400" y="793440"/>
            <a:ext cx="7995960" cy="9492840"/>
          </a:xfrm>
          <a:prstGeom prst="rect">
            <a:avLst/>
          </a:prstGeom>
          <a:ln w="0">
            <a:noFill/>
          </a:ln>
        </p:spPr>
      </p:pic>
      <p:sp>
        <p:nvSpPr>
          <p:cNvPr id="877" name="Google Shape;1215;p20"/>
          <p:cNvSpPr/>
          <p:nvPr/>
        </p:nvSpPr>
        <p:spPr>
          <a:xfrm>
            <a:off x="16320960" y="553680"/>
            <a:ext cx="97488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8" name="Google Shape;1219;p20"/>
          <p:cNvSpPr/>
          <p:nvPr/>
        </p:nvSpPr>
        <p:spPr>
          <a:xfrm>
            <a:off x="38880" y="1005120"/>
            <a:ext cx="124167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72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Future Enhancements</a:t>
            </a:r>
            <a:endParaRPr b="0" lang="en-IN" sz="72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879" name="Google Shape;1223;p20"/>
          <p:cNvSpPr/>
          <p:nvPr/>
        </p:nvSpPr>
        <p:spPr>
          <a:xfrm>
            <a:off x="648000" y="3192120"/>
            <a:ext cx="11339640" cy="46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</a:t>
            </a: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Add more website integrations</a:t>
            </a:r>
            <a:endParaRPr b="0" lang="en-IN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</a:t>
            </a: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Enable better conversation memory management</a:t>
            </a:r>
            <a:endParaRPr b="0" lang="en-IN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</a:t>
            </a: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Include more dynamic responses with improved context understanding</a:t>
            </a:r>
            <a:endParaRPr b="0" lang="en-IN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</a:t>
            </a:r>
            <a:r>
              <a:rPr b="0" lang="en-US" sz="48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Add support for controlling IoT devices</a:t>
            </a:r>
            <a:endParaRPr b="0" lang="en-IN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880" name="Google Shape;1224;p20"/>
          <p:cNvGrpSpPr/>
          <p:nvPr/>
        </p:nvGrpSpPr>
        <p:grpSpPr>
          <a:xfrm>
            <a:off x="10171800" y="9434520"/>
            <a:ext cx="3113640" cy="79200"/>
            <a:chOff x="10171800" y="9434520"/>
            <a:chExt cx="3113640" cy="79200"/>
          </a:xfrm>
        </p:grpSpPr>
        <p:grpSp>
          <p:nvGrpSpPr>
            <p:cNvPr id="881" name="Google Shape;1225;p20"/>
            <p:cNvGrpSpPr/>
            <p:nvPr/>
          </p:nvGrpSpPr>
          <p:grpSpPr>
            <a:xfrm>
              <a:off x="10171800" y="9434520"/>
              <a:ext cx="79200" cy="79200"/>
              <a:chOff x="10171800" y="9434520"/>
              <a:chExt cx="79200" cy="79200"/>
            </a:xfrm>
          </p:grpSpPr>
          <p:sp>
            <p:nvSpPr>
              <p:cNvPr id="882" name="Google Shape;1226;p20"/>
              <p:cNvSpPr/>
              <p:nvPr/>
            </p:nvSpPr>
            <p:spPr>
              <a:xfrm>
                <a:off x="1017180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83" name="Google Shape;1227;p20"/>
              <p:cNvSpPr/>
              <p:nvPr/>
            </p:nvSpPr>
            <p:spPr>
              <a:xfrm>
                <a:off x="1017936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84" name="Google Shape;1228;p20"/>
            <p:cNvGrpSpPr/>
            <p:nvPr/>
          </p:nvGrpSpPr>
          <p:grpSpPr>
            <a:xfrm>
              <a:off x="11183400" y="9434520"/>
              <a:ext cx="79200" cy="79200"/>
              <a:chOff x="11183400" y="9434520"/>
              <a:chExt cx="79200" cy="79200"/>
            </a:xfrm>
          </p:grpSpPr>
          <p:sp>
            <p:nvSpPr>
              <p:cNvPr id="885" name="Google Shape;1229;p20"/>
              <p:cNvSpPr/>
              <p:nvPr/>
            </p:nvSpPr>
            <p:spPr>
              <a:xfrm>
                <a:off x="1118340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86" name="Google Shape;1230;p20"/>
              <p:cNvSpPr/>
              <p:nvPr/>
            </p:nvSpPr>
            <p:spPr>
              <a:xfrm>
                <a:off x="1119060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87" name="Google Shape;1231;p20"/>
            <p:cNvGrpSpPr/>
            <p:nvPr/>
          </p:nvGrpSpPr>
          <p:grpSpPr>
            <a:xfrm>
              <a:off x="11520360" y="9434520"/>
              <a:ext cx="79200" cy="79200"/>
              <a:chOff x="11520360" y="9434520"/>
              <a:chExt cx="79200" cy="79200"/>
            </a:xfrm>
          </p:grpSpPr>
          <p:sp>
            <p:nvSpPr>
              <p:cNvPr id="888" name="Google Shape;1232;p20"/>
              <p:cNvSpPr/>
              <p:nvPr/>
            </p:nvSpPr>
            <p:spPr>
              <a:xfrm>
                <a:off x="1152036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89" name="Google Shape;1233;p20"/>
              <p:cNvSpPr/>
              <p:nvPr/>
            </p:nvSpPr>
            <p:spPr>
              <a:xfrm>
                <a:off x="1152792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90" name="Google Shape;1234;p20"/>
            <p:cNvGrpSpPr/>
            <p:nvPr/>
          </p:nvGrpSpPr>
          <p:grpSpPr>
            <a:xfrm>
              <a:off x="11857680" y="9434520"/>
              <a:ext cx="79200" cy="79200"/>
              <a:chOff x="11857680" y="9434520"/>
              <a:chExt cx="79200" cy="79200"/>
            </a:xfrm>
          </p:grpSpPr>
          <p:sp>
            <p:nvSpPr>
              <p:cNvPr id="891" name="Google Shape;1235;p20"/>
              <p:cNvSpPr/>
              <p:nvPr/>
            </p:nvSpPr>
            <p:spPr>
              <a:xfrm>
                <a:off x="1185768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92" name="Google Shape;1236;p20"/>
              <p:cNvSpPr/>
              <p:nvPr/>
            </p:nvSpPr>
            <p:spPr>
              <a:xfrm>
                <a:off x="1186524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93" name="Google Shape;1237;p20"/>
            <p:cNvGrpSpPr/>
            <p:nvPr/>
          </p:nvGrpSpPr>
          <p:grpSpPr>
            <a:xfrm>
              <a:off x="12194640" y="9434520"/>
              <a:ext cx="79200" cy="79200"/>
              <a:chOff x="12194640" y="9434520"/>
              <a:chExt cx="79200" cy="79200"/>
            </a:xfrm>
          </p:grpSpPr>
          <p:sp>
            <p:nvSpPr>
              <p:cNvPr id="894" name="Google Shape;1238;p20"/>
              <p:cNvSpPr/>
              <p:nvPr/>
            </p:nvSpPr>
            <p:spPr>
              <a:xfrm>
                <a:off x="1219464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95" name="Google Shape;1239;p20"/>
              <p:cNvSpPr/>
              <p:nvPr/>
            </p:nvSpPr>
            <p:spPr>
              <a:xfrm>
                <a:off x="1220220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96" name="Google Shape;1240;p20"/>
            <p:cNvGrpSpPr/>
            <p:nvPr/>
          </p:nvGrpSpPr>
          <p:grpSpPr>
            <a:xfrm>
              <a:off x="12531960" y="9434520"/>
              <a:ext cx="79200" cy="79200"/>
              <a:chOff x="12531960" y="9434520"/>
              <a:chExt cx="79200" cy="79200"/>
            </a:xfrm>
          </p:grpSpPr>
          <p:sp>
            <p:nvSpPr>
              <p:cNvPr id="897" name="Google Shape;1241;p20"/>
              <p:cNvSpPr/>
              <p:nvPr/>
            </p:nvSpPr>
            <p:spPr>
              <a:xfrm>
                <a:off x="1253196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98" name="Google Shape;1242;p20"/>
              <p:cNvSpPr/>
              <p:nvPr/>
            </p:nvSpPr>
            <p:spPr>
              <a:xfrm>
                <a:off x="1253952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99" name="Google Shape;1243;p20"/>
            <p:cNvGrpSpPr/>
            <p:nvPr/>
          </p:nvGrpSpPr>
          <p:grpSpPr>
            <a:xfrm>
              <a:off x="10508760" y="9434520"/>
              <a:ext cx="79200" cy="79200"/>
              <a:chOff x="10508760" y="9434520"/>
              <a:chExt cx="79200" cy="79200"/>
            </a:xfrm>
          </p:grpSpPr>
          <p:sp>
            <p:nvSpPr>
              <p:cNvPr id="900" name="Google Shape;1244;p20"/>
              <p:cNvSpPr/>
              <p:nvPr/>
            </p:nvSpPr>
            <p:spPr>
              <a:xfrm>
                <a:off x="1050876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01" name="Google Shape;1245;p20"/>
              <p:cNvSpPr/>
              <p:nvPr/>
            </p:nvSpPr>
            <p:spPr>
              <a:xfrm>
                <a:off x="1051632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02" name="Google Shape;1246;p20"/>
            <p:cNvGrpSpPr/>
            <p:nvPr/>
          </p:nvGrpSpPr>
          <p:grpSpPr>
            <a:xfrm>
              <a:off x="10846080" y="9434520"/>
              <a:ext cx="79200" cy="79200"/>
              <a:chOff x="10846080" y="9434520"/>
              <a:chExt cx="79200" cy="79200"/>
            </a:xfrm>
          </p:grpSpPr>
          <p:sp>
            <p:nvSpPr>
              <p:cNvPr id="903" name="Google Shape;1247;p20"/>
              <p:cNvSpPr/>
              <p:nvPr/>
            </p:nvSpPr>
            <p:spPr>
              <a:xfrm>
                <a:off x="1084608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04" name="Google Shape;1248;p20"/>
              <p:cNvSpPr/>
              <p:nvPr/>
            </p:nvSpPr>
            <p:spPr>
              <a:xfrm>
                <a:off x="1085364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05" name="Google Shape;1249;p20"/>
            <p:cNvGrpSpPr/>
            <p:nvPr/>
          </p:nvGrpSpPr>
          <p:grpSpPr>
            <a:xfrm>
              <a:off x="12868920" y="9434520"/>
              <a:ext cx="79200" cy="79200"/>
              <a:chOff x="12868920" y="9434520"/>
              <a:chExt cx="79200" cy="79200"/>
            </a:xfrm>
          </p:grpSpPr>
          <p:sp>
            <p:nvSpPr>
              <p:cNvPr id="906" name="Google Shape;1250;p20"/>
              <p:cNvSpPr/>
              <p:nvPr/>
            </p:nvSpPr>
            <p:spPr>
              <a:xfrm>
                <a:off x="1286892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07" name="Google Shape;1251;p20"/>
              <p:cNvSpPr/>
              <p:nvPr/>
            </p:nvSpPr>
            <p:spPr>
              <a:xfrm>
                <a:off x="1287648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08" name="Google Shape;1252;p20"/>
            <p:cNvGrpSpPr/>
            <p:nvPr/>
          </p:nvGrpSpPr>
          <p:grpSpPr>
            <a:xfrm>
              <a:off x="13206240" y="9434520"/>
              <a:ext cx="79200" cy="79200"/>
              <a:chOff x="13206240" y="9434520"/>
              <a:chExt cx="79200" cy="79200"/>
            </a:xfrm>
          </p:grpSpPr>
          <p:sp>
            <p:nvSpPr>
              <p:cNvPr id="909" name="Google Shape;1253;p20"/>
              <p:cNvSpPr/>
              <p:nvPr/>
            </p:nvSpPr>
            <p:spPr>
              <a:xfrm>
                <a:off x="13206240" y="943452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10" name="Google Shape;1254;p20"/>
              <p:cNvSpPr/>
              <p:nvPr/>
            </p:nvSpPr>
            <p:spPr>
              <a:xfrm>
                <a:off x="13213800" y="94381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1383;p23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912" name="Google Shape;1384;p23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3" name="Google Shape;1385;p23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914" name="Google Shape;1386;p23" descr=""/>
          <p:cNvPicPr/>
          <p:nvPr/>
        </p:nvPicPr>
        <p:blipFill>
          <a:blip r:embed="rId1"/>
          <a:srcRect l="8196" t="0" r="11189" b="0"/>
          <a:stretch/>
        </p:blipFill>
        <p:spPr>
          <a:xfrm>
            <a:off x="0" y="0"/>
            <a:ext cx="18287280" cy="10267560"/>
          </a:xfrm>
          <a:prstGeom prst="rect">
            <a:avLst/>
          </a:prstGeom>
          <a:ln w="0">
            <a:noFill/>
          </a:ln>
        </p:spPr>
      </p:pic>
      <p:sp>
        <p:nvSpPr>
          <p:cNvPr id="915" name="Google Shape;1387;p23"/>
          <p:cNvSpPr/>
          <p:nvPr/>
        </p:nvSpPr>
        <p:spPr>
          <a:xfrm>
            <a:off x="-360" y="0"/>
            <a:ext cx="11412720" cy="10267560"/>
          </a:xfrm>
          <a:custGeom>
            <a:avLst/>
            <a:gdLst>
              <a:gd name="textAreaLeft" fmla="*/ 0 w 11412720"/>
              <a:gd name="textAreaRight" fmla="*/ 11413080 w 11412720"/>
              <a:gd name="textAreaTop" fmla="*/ 0 h 10267560"/>
              <a:gd name="textAreaBottom" fmla="*/ 10267920 h 10267560"/>
            </a:gdLst>
            <a:ahLst/>
            <a:rect l="textAreaLeft" t="textAreaTop" r="textAreaRight" b="textAreaBottom"/>
            <a:pathLst>
              <a:path w="19307741" h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16" name="Google Shape;1388;p23" descr=""/>
          <p:cNvPicPr/>
          <p:nvPr/>
        </p:nvPicPr>
        <p:blipFill>
          <a:blip r:embed="rId3"/>
          <a:stretch/>
        </p:blipFill>
        <p:spPr>
          <a:xfrm>
            <a:off x="246960" y="3437280"/>
            <a:ext cx="1276560" cy="6657120"/>
          </a:xfrm>
          <a:prstGeom prst="rect">
            <a:avLst/>
          </a:prstGeom>
          <a:ln w="0">
            <a:noFill/>
          </a:ln>
        </p:spPr>
      </p:pic>
      <p:pic>
        <p:nvPicPr>
          <p:cNvPr id="917" name="Google Shape;1389;p23" descr=""/>
          <p:cNvPicPr/>
          <p:nvPr/>
        </p:nvPicPr>
        <p:blipFill>
          <a:blip r:embed="rId4"/>
          <a:srcRect l="0" t="0" r="43231" b="0"/>
          <a:stretch/>
        </p:blipFill>
        <p:spPr>
          <a:xfrm>
            <a:off x="15605640" y="1187280"/>
            <a:ext cx="2681640" cy="1512000"/>
          </a:xfrm>
          <a:prstGeom prst="rect">
            <a:avLst/>
          </a:prstGeom>
          <a:ln w="0">
            <a:noFill/>
          </a:ln>
        </p:spPr>
      </p:pic>
      <p:pic>
        <p:nvPicPr>
          <p:cNvPr id="918" name="Google Shape;1390;p23" descr=""/>
          <p:cNvPicPr/>
          <p:nvPr/>
        </p:nvPicPr>
        <p:blipFill>
          <a:blip r:embed="rId5"/>
          <a:stretch/>
        </p:blipFill>
        <p:spPr>
          <a:xfrm>
            <a:off x="21600" y="2866320"/>
            <a:ext cx="9023040" cy="5579280"/>
          </a:xfrm>
          <a:prstGeom prst="rect">
            <a:avLst/>
          </a:prstGeom>
          <a:ln w="0">
            <a:noFill/>
          </a:ln>
        </p:spPr>
      </p:pic>
      <p:sp>
        <p:nvSpPr>
          <p:cNvPr id="919" name="Google Shape;1397;p23"/>
          <p:cNvSpPr/>
          <p:nvPr/>
        </p:nvSpPr>
        <p:spPr>
          <a:xfrm>
            <a:off x="8546040" y="1930320"/>
            <a:ext cx="686196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7000" strike="noStrike" u="none">
                <a:solidFill>
                  <a:srgbClr val="48b7fb"/>
                </a:solidFill>
                <a:uFillTx/>
                <a:latin typeface="Oswald"/>
                <a:ea typeface="Oswald"/>
              </a:rPr>
              <a:t>CONCLUSION </a:t>
            </a:r>
            <a:endParaRPr b="0" lang="en-IN" sz="70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920" name="Google Shape;1398;p23"/>
          <p:cNvSpPr/>
          <p:nvPr/>
        </p:nvSpPr>
        <p:spPr>
          <a:xfrm>
            <a:off x="8964720" y="4095360"/>
            <a:ext cx="9412920" cy="32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This voice assistant combines traditional web automation and cutting-edge generative AI.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It can handle multiple tasks through voice commands, showcasing AI's versatility.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921" name="Google Shape;1399;p23"/>
          <p:cNvGrpSpPr/>
          <p:nvPr/>
        </p:nvGrpSpPr>
        <p:grpSpPr>
          <a:xfrm>
            <a:off x="10488600" y="9258480"/>
            <a:ext cx="3114000" cy="79200"/>
            <a:chOff x="10488600" y="9258480"/>
            <a:chExt cx="3114000" cy="79200"/>
          </a:xfrm>
        </p:grpSpPr>
        <p:grpSp>
          <p:nvGrpSpPr>
            <p:cNvPr id="922" name="Google Shape;1400;p23"/>
            <p:cNvGrpSpPr/>
            <p:nvPr/>
          </p:nvGrpSpPr>
          <p:grpSpPr>
            <a:xfrm>
              <a:off x="10488600" y="9258480"/>
              <a:ext cx="79200" cy="79200"/>
              <a:chOff x="10488600" y="9258480"/>
              <a:chExt cx="79200" cy="79200"/>
            </a:xfrm>
          </p:grpSpPr>
          <p:sp>
            <p:nvSpPr>
              <p:cNvPr id="923" name="Google Shape;1401;p23"/>
              <p:cNvSpPr/>
              <p:nvPr/>
            </p:nvSpPr>
            <p:spPr>
              <a:xfrm>
                <a:off x="104886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24" name="Google Shape;1402;p23"/>
              <p:cNvSpPr/>
              <p:nvPr/>
            </p:nvSpPr>
            <p:spPr>
              <a:xfrm>
                <a:off x="104961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25" name="Google Shape;1403;p23"/>
            <p:cNvGrpSpPr/>
            <p:nvPr/>
          </p:nvGrpSpPr>
          <p:grpSpPr>
            <a:xfrm>
              <a:off x="11500200" y="9258480"/>
              <a:ext cx="79200" cy="79200"/>
              <a:chOff x="11500200" y="9258480"/>
              <a:chExt cx="79200" cy="79200"/>
            </a:xfrm>
          </p:grpSpPr>
          <p:sp>
            <p:nvSpPr>
              <p:cNvPr id="926" name="Google Shape;1404;p23"/>
              <p:cNvSpPr/>
              <p:nvPr/>
            </p:nvSpPr>
            <p:spPr>
              <a:xfrm>
                <a:off x="115002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27" name="Google Shape;1405;p23"/>
              <p:cNvSpPr/>
              <p:nvPr/>
            </p:nvSpPr>
            <p:spPr>
              <a:xfrm>
                <a:off x="115077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28" name="Google Shape;1406;p23"/>
            <p:cNvGrpSpPr/>
            <p:nvPr/>
          </p:nvGrpSpPr>
          <p:grpSpPr>
            <a:xfrm>
              <a:off x="11837520" y="9258480"/>
              <a:ext cx="79200" cy="79200"/>
              <a:chOff x="11837520" y="9258480"/>
              <a:chExt cx="79200" cy="79200"/>
            </a:xfrm>
          </p:grpSpPr>
          <p:sp>
            <p:nvSpPr>
              <p:cNvPr id="929" name="Google Shape;1407;p23"/>
              <p:cNvSpPr/>
              <p:nvPr/>
            </p:nvSpPr>
            <p:spPr>
              <a:xfrm>
                <a:off x="118375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30" name="Google Shape;1408;p23"/>
              <p:cNvSpPr/>
              <p:nvPr/>
            </p:nvSpPr>
            <p:spPr>
              <a:xfrm>
                <a:off x="1184472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31" name="Google Shape;1409;p23"/>
            <p:cNvGrpSpPr/>
            <p:nvPr/>
          </p:nvGrpSpPr>
          <p:grpSpPr>
            <a:xfrm>
              <a:off x="12174480" y="9258480"/>
              <a:ext cx="79200" cy="79200"/>
              <a:chOff x="12174480" y="9258480"/>
              <a:chExt cx="79200" cy="79200"/>
            </a:xfrm>
          </p:grpSpPr>
          <p:sp>
            <p:nvSpPr>
              <p:cNvPr id="932" name="Google Shape;1410;p23"/>
              <p:cNvSpPr/>
              <p:nvPr/>
            </p:nvSpPr>
            <p:spPr>
              <a:xfrm>
                <a:off x="121744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33" name="Google Shape;1411;p23"/>
              <p:cNvSpPr/>
              <p:nvPr/>
            </p:nvSpPr>
            <p:spPr>
              <a:xfrm>
                <a:off x="121820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34" name="Google Shape;1412;p23"/>
            <p:cNvGrpSpPr/>
            <p:nvPr/>
          </p:nvGrpSpPr>
          <p:grpSpPr>
            <a:xfrm>
              <a:off x="12511800" y="9258480"/>
              <a:ext cx="79200" cy="79200"/>
              <a:chOff x="12511800" y="9258480"/>
              <a:chExt cx="79200" cy="79200"/>
            </a:xfrm>
          </p:grpSpPr>
          <p:sp>
            <p:nvSpPr>
              <p:cNvPr id="935" name="Google Shape;1413;p23"/>
              <p:cNvSpPr/>
              <p:nvPr/>
            </p:nvSpPr>
            <p:spPr>
              <a:xfrm>
                <a:off x="125118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36" name="Google Shape;1414;p23"/>
              <p:cNvSpPr/>
              <p:nvPr/>
            </p:nvSpPr>
            <p:spPr>
              <a:xfrm>
                <a:off x="125193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37" name="Google Shape;1415;p23"/>
            <p:cNvGrpSpPr/>
            <p:nvPr/>
          </p:nvGrpSpPr>
          <p:grpSpPr>
            <a:xfrm>
              <a:off x="12848760" y="9258480"/>
              <a:ext cx="79200" cy="79200"/>
              <a:chOff x="12848760" y="9258480"/>
              <a:chExt cx="79200" cy="79200"/>
            </a:xfrm>
          </p:grpSpPr>
          <p:sp>
            <p:nvSpPr>
              <p:cNvPr id="938" name="Google Shape;1416;p23"/>
              <p:cNvSpPr/>
              <p:nvPr/>
            </p:nvSpPr>
            <p:spPr>
              <a:xfrm>
                <a:off x="1284876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39" name="Google Shape;1417;p23"/>
              <p:cNvSpPr/>
              <p:nvPr/>
            </p:nvSpPr>
            <p:spPr>
              <a:xfrm>
                <a:off x="1285632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40" name="Google Shape;1418;p23"/>
            <p:cNvGrpSpPr/>
            <p:nvPr/>
          </p:nvGrpSpPr>
          <p:grpSpPr>
            <a:xfrm>
              <a:off x="10825920" y="9258480"/>
              <a:ext cx="79200" cy="79200"/>
              <a:chOff x="10825920" y="9258480"/>
              <a:chExt cx="79200" cy="79200"/>
            </a:xfrm>
          </p:grpSpPr>
          <p:sp>
            <p:nvSpPr>
              <p:cNvPr id="941" name="Google Shape;1419;p23"/>
              <p:cNvSpPr/>
              <p:nvPr/>
            </p:nvSpPr>
            <p:spPr>
              <a:xfrm>
                <a:off x="108259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42" name="Google Shape;1420;p23"/>
              <p:cNvSpPr/>
              <p:nvPr/>
            </p:nvSpPr>
            <p:spPr>
              <a:xfrm>
                <a:off x="1083348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43" name="Google Shape;1421;p23"/>
            <p:cNvGrpSpPr/>
            <p:nvPr/>
          </p:nvGrpSpPr>
          <p:grpSpPr>
            <a:xfrm>
              <a:off x="11162880" y="9258480"/>
              <a:ext cx="79200" cy="79200"/>
              <a:chOff x="11162880" y="9258480"/>
              <a:chExt cx="79200" cy="79200"/>
            </a:xfrm>
          </p:grpSpPr>
          <p:sp>
            <p:nvSpPr>
              <p:cNvPr id="944" name="Google Shape;1422;p23"/>
              <p:cNvSpPr/>
              <p:nvPr/>
            </p:nvSpPr>
            <p:spPr>
              <a:xfrm>
                <a:off x="111628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45" name="Google Shape;1423;p23"/>
              <p:cNvSpPr/>
              <p:nvPr/>
            </p:nvSpPr>
            <p:spPr>
              <a:xfrm>
                <a:off x="111704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46" name="Google Shape;1424;p23"/>
            <p:cNvGrpSpPr/>
            <p:nvPr/>
          </p:nvGrpSpPr>
          <p:grpSpPr>
            <a:xfrm>
              <a:off x="13186080" y="9258480"/>
              <a:ext cx="79200" cy="79200"/>
              <a:chOff x="13186080" y="9258480"/>
              <a:chExt cx="79200" cy="79200"/>
            </a:xfrm>
          </p:grpSpPr>
          <p:sp>
            <p:nvSpPr>
              <p:cNvPr id="947" name="Google Shape;1425;p23"/>
              <p:cNvSpPr/>
              <p:nvPr/>
            </p:nvSpPr>
            <p:spPr>
              <a:xfrm>
                <a:off x="131860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48" name="Google Shape;1426;p23"/>
              <p:cNvSpPr/>
              <p:nvPr/>
            </p:nvSpPr>
            <p:spPr>
              <a:xfrm>
                <a:off x="131936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49" name="Google Shape;1427;p23"/>
            <p:cNvGrpSpPr/>
            <p:nvPr/>
          </p:nvGrpSpPr>
          <p:grpSpPr>
            <a:xfrm>
              <a:off x="13523400" y="9258480"/>
              <a:ext cx="79200" cy="79200"/>
              <a:chOff x="13523400" y="9258480"/>
              <a:chExt cx="79200" cy="79200"/>
            </a:xfrm>
          </p:grpSpPr>
          <p:sp>
            <p:nvSpPr>
              <p:cNvPr id="950" name="Google Shape;1428;p23"/>
              <p:cNvSpPr/>
              <p:nvPr/>
            </p:nvSpPr>
            <p:spPr>
              <a:xfrm>
                <a:off x="135234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51" name="Google Shape;1429;p23"/>
              <p:cNvSpPr/>
              <p:nvPr/>
            </p:nvSpPr>
            <p:spPr>
              <a:xfrm>
                <a:off x="1353060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952" name="Google Shape;1430;p23" descr=""/>
          <p:cNvPicPr/>
          <p:nvPr/>
        </p:nvPicPr>
        <p:blipFill>
          <a:blip r:embed="rId6"/>
          <a:stretch/>
        </p:blipFill>
        <p:spPr>
          <a:xfrm>
            <a:off x="5550120" y="1298160"/>
            <a:ext cx="3882600" cy="33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1624;p27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493" name="Google Shape;1625;p27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4" name="Google Shape;1626;p27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495" name="Google Shape;1627;p27" descr=""/>
          <p:cNvPicPr/>
          <p:nvPr/>
        </p:nvPicPr>
        <p:blipFill>
          <a:blip r:embed="rId1"/>
          <a:srcRect l="8181" t="0" r="11350" b="0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496" name="Google Shape;1628;p27" descr=""/>
          <p:cNvPicPr/>
          <p:nvPr/>
        </p:nvPicPr>
        <p:blipFill>
          <a:blip r:embed="rId2"/>
          <a:stretch/>
        </p:blipFill>
        <p:spPr>
          <a:xfrm>
            <a:off x="8780040" y="2802240"/>
            <a:ext cx="9509040" cy="5934240"/>
          </a:xfrm>
          <a:prstGeom prst="rect">
            <a:avLst/>
          </a:prstGeom>
          <a:ln w="0">
            <a:noFill/>
          </a:ln>
        </p:spPr>
      </p:pic>
      <p:sp>
        <p:nvSpPr>
          <p:cNvPr id="497" name="Google Shape;1635;p27"/>
          <p:cNvSpPr/>
          <p:nvPr/>
        </p:nvSpPr>
        <p:spPr>
          <a:xfrm>
            <a:off x="5117400" y="1047600"/>
            <a:ext cx="4782600" cy="14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9600" strike="noStrike" u="none">
                <a:solidFill>
                  <a:srgbClr val="48b7fb"/>
                </a:solidFill>
                <a:uFillTx/>
                <a:latin typeface="Oswald"/>
                <a:ea typeface="Oswald"/>
              </a:rPr>
              <a:t>INDEX</a:t>
            </a:r>
            <a:endParaRPr b="0" lang="en-IN" sz="96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498" name="Google Shape;1636;p27"/>
          <p:cNvSpPr/>
          <p:nvPr/>
        </p:nvSpPr>
        <p:spPr>
          <a:xfrm>
            <a:off x="1565640" y="2522880"/>
            <a:ext cx="12804120" cy="61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Introduction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Technologies Used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Features of the Voice Assistant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Code Modules Overview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Flow of Execution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Code Snippet Highlights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Use Cases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Future Enhancements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4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Conclusion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499" name="Google Shape;1637;p27"/>
          <p:cNvGrpSpPr/>
          <p:nvPr/>
        </p:nvGrpSpPr>
        <p:grpSpPr>
          <a:xfrm>
            <a:off x="9723240" y="8860680"/>
            <a:ext cx="3113640" cy="79200"/>
            <a:chOff x="9723240" y="8860680"/>
            <a:chExt cx="3113640" cy="79200"/>
          </a:xfrm>
        </p:grpSpPr>
        <p:grpSp>
          <p:nvGrpSpPr>
            <p:cNvPr id="500" name="Google Shape;1638;p27"/>
            <p:cNvGrpSpPr/>
            <p:nvPr/>
          </p:nvGrpSpPr>
          <p:grpSpPr>
            <a:xfrm>
              <a:off x="9723240" y="8860680"/>
              <a:ext cx="79200" cy="79200"/>
              <a:chOff x="9723240" y="8860680"/>
              <a:chExt cx="79200" cy="79200"/>
            </a:xfrm>
          </p:grpSpPr>
          <p:sp>
            <p:nvSpPr>
              <p:cNvPr id="501" name="Google Shape;1639;p27"/>
              <p:cNvSpPr/>
              <p:nvPr/>
            </p:nvSpPr>
            <p:spPr>
              <a:xfrm>
                <a:off x="972324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Google Shape;1640;p27"/>
              <p:cNvSpPr/>
              <p:nvPr/>
            </p:nvSpPr>
            <p:spPr>
              <a:xfrm>
                <a:off x="973044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03" name="Google Shape;1641;p27"/>
            <p:cNvGrpSpPr/>
            <p:nvPr/>
          </p:nvGrpSpPr>
          <p:grpSpPr>
            <a:xfrm>
              <a:off x="10734480" y="8860680"/>
              <a:ext cx="79200" cy="79200"/>
              <a:chOff x="10734480" y="8860680"/>
              <a:chExt cx="79200" cy="79200"/>
            </a:xfrm>
          </p:grpSpPr>
          <p:sp>
            <p:nvSpPr>
              <p:cNvPr id="504" name="Google Shape;1642;p27"/>
              <p:cNvSpPr/>
              <p:nvPr/>
            </p:nvSpPr>
            <p:spPr>
              <a:xfrm>
                <a:off x="1073448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Google Shape;1643;p27"/>
              <p:cNvSpPr/>
              <p:nvPr/>
            </p:nvSpPr>
            <p:spPr>
              <a:xfrm>
                <a:off x="1074204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06" name="Google Shape;1644;p27"/>
            <p:cNvGrpSpPr/>
            <p:nvPr/>
          </p:nvGrpSpPr>
          <p:grpSpPr>
            <a:xfrm>
              <a:off x="11071800" y="8860680"/>
              <a:ext cx="79200" cy="79200"/>
              <a:chOff x="11071800" y="8860680"/>
              <a:chExt cx="79200" cy="79200"/>
            </a:xfrm>
          </p:grpSpPr>
          <p:sp>
            <p:nvSpPr>
              <p:cNvPr id="507" name="Google Shape;1645;p27"/>
              <p:cNvSpPr/>
              <p:nvPr/>
            </p:nvSpPr>
            <p:spPr>
              <a:xfrm>
                <a:off x="1107180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Google Shape;1646;p27"/>
              <p:cNvSpPr/>
              <p:nvPr/>
            </p:nvSpPr>
            <p:spPr>
              <a:xfrm>
                <a:off x="1107936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09" name="Google Shape;1647;p27"/>
            <p:cNvGrpSpPr/>
            <p:nvPr/>
          </p:nvGrpSpPr>
          <p:grpSpPr>
            <a:xfrm>
              <a:off x="11409120" y="8860680"/>
              <a:ext cx="79200" cy="79200"/>
              <a:chOff x="11409120" y="8860680"/>
              <a:chExt cx="79200" cy="79200"/>
            </a:xfrm>
          </p:grpSpPr>
          <p:sp>
            <p:nvSpPr>
              <p:cNvPr id="510" name="Google Shape;1648;p27"/>
              <p:cNvSpPr/>
              <p:nvPr/>
            </p:nvSpPr>
            <p:spPr>
              <a:xfrm>
                <a:off x="1140912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Google Shape;1649;p27"/>
              <p:cNvSpPr/>
              <p:nvPr/>
            </p:nvSpPr>
            <p:spPr>
              <a:xfrm>
                <a:off x="1141632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2" name="Google Shape;1650;p27"/>
            <p:cNvGrpSpPr/>
            <p:nvPr/>
          </p:nvGrpSpPr>
          <p:grpSpPr>
            <a:xfrm>
              <a:off x="11746080" y="8860680"/>
              <a:ext cx="79200" cy="79200"/>
              <a:chOff x="11746080" y="8860680"/>
              <a:chExt cx="79200" cy="79200"/>
            </a:xfrm>
          </p:grpSpPr>
          <p:sp>
            <p:nvSpPr>
              <p:cNvPr id="513" name="Google Shape;1651;p27"/>
              <p:cNvSpPr/>
              <p:nvPr/>
            </p:nvSpPr>
            <p:spPr>
              <a:xfrm>
                <a:off x="1174608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Google Shape;1652;p27"/>
              <p:cNvSpPr/>
              <p:nvPr/>
            </p:nvSpPr>
            <p:spPr>
              <a:xfrm>
                <a:off x="1175364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5" name="Google Shape;1653;p27"/>
            <p:cNvGrpSpPr/>
            <p:nvPr/>
          </p:nvGrpSpPr>
          <p:grpSpPr>
            <a:xfrm>
              <a:off x="12083400" y="8860680"/>
              <a:ext cx="79200" cy="79200"/>
              <a:chOff x="12083400" y="8860680"/>
              <a:chExt cx="79200" cy="79200"/>
            </a:xfrm>
          </p:grpSpPr>
          <p:sp>
            <p:nvSpPr>
              <p:cNvPr id="516" name="Google Shape;1654;p27"/>
              <p:cNvSpPr/>
              <p:nvPr/>
            </p:nvSpPr>
            <p:spPr>
              <a:xfrm>
                <a:off x="1208340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Google Shape;1655;p27"/>
              <p:cNvSpPr/>
              <p:nvPr/>
            </p:nvSpPr>
            <p:spPr>
              <a:xfrm>
                <a:off x="1209096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8" name="Google Shape;1656;p27"/>
            <p:cNvGrpSpPr/>
            <p:nvPr/>
          </p:nvGrpSpPr>
          <p:grpSpPr>
            <a:xfrm>
              <a:off x="10060200" y="8860680"/>
              <a:ext cx="79200" cy="79200"/>
              <a:chOff x="10060200" y="8860680"/>
              <a:chExt cx="79200" cy="79200"/>
            </a:xfrm>
          </p:grpSpPr>
          <p:sp>
            <p:nvSpPr>
              <p:cNvPr id="519" name="Google Shape;1657;p27"/>
              <p:cNvSpPr/>
              <p:nvPr/>
            </p:nvSpPr>
            <p:spPr>
              <a:xfrm>
                <a:off x="1006020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0" name="Google Shape;1658;p27"/>
              <p:cNvSpPr/>
              <p:nvPr/>
            </p:nvSpPr>
            <p:spPr>
              <a:xfrm>
                <a:off x="1006776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21" name="Google Shape;1659;p27"/>
            <p:cNvGrpSpPr/>
            <p:nvPr/>
          </p:nvGrpSpPr>
          <p:grpSpPr>
            <a:xfrm>
              <a:off x="10397520" y="8860680"/>
              <a:ext cx="79200" cy="79200"/>
              <a:chOff x="10397520" y="8860680"/>
              <a:chExt cx="79200" cy="79200"/>
            </a:xfrm>
          </p:grpSpPr>
          <p:sp>
            <p:nvSpPr>
              <p:cNvPr id="522" name="Google Shape;1660;p27"/>
              <p:cNvSpPr/>
              <p:nvPr/>
            </p:nvSpPr>
            <p:spPr>
              <a:xfrm>
                <a:off x="1039752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Google Shape;1661;p27"/>
              <p:cNvSpPr/>
              <p:nvPr/>
            </p:nvSpPr>
            <p:spPr>
              <a:xfrm>
                <a:off x="1040508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24" name="Google Shape;1662;p27"/>
            <p:cNvGrpSpPr/>
            <p:nvPr/>
          </p:nvGrpSpPr>
          <p:grpSpPr>
            <a:xfrm>
              <a:off x="12420360" y="8860680"/>
              <a:ext cx="79200" cy="79200"/>
              <a:chOff x="12420360" y="8860680"/>
              <a:chExt cx="79200" cy="79200"/>
            </a:xfrm>
          </p:grpSpPr>
          <p:sp>
            <p:nvSpPr>
              <p:cNvPr id="525" name="Google Shape;1663;p27"/>
              <p:cNvSpPr/>
              <p:nvPr/>
            </p:nvSpPr>
            <p:spPr>
              <a:xfrm>
                <a:off x="1242036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Google Shape;1664;p27"/>
              <p:cNvSpPr/>
              <p:nvPr/>
            </p:nvSpPr>
            <p:spPr>
              <a:xfrm>
                <a:off x="1242792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27" name="Google Shape;1665;p27"/>
            <p:cNvGrpSpPr/>
            <p:nvPr/>
          </p:nvGrpSpPr>
          <p:grpSpPr>
            <a:xfrm>
              <a:off x="12757680" y="8860680"/>
              <a:ext cx="79200" cy="79200"/>
              <a:chOff x="12757680" y="8860680"/>
              <a:chExt cx="79200" cy="79200"/>
            </a:xfrm>
          </p:grpSpPr>
          <p:sp>
            <p:nvSpPr>
              <p:cNvPr id="528" name="Google Shape;1666;p27"/>
              <p:cNvSpPr/>
              <p:nvPr/>
            </p:nvSpPr>
            <p:spPr>
              <a:xfrm>
                <a:off x="12757680" y="88606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Google Shape;1667;p27"/>
              <p:cNvSpPr/>
              <p:nvPr/>
            </p:nvSpPr>
            <p:spPr>
              <a:xfrm>
                <a:off x="12765240" y="88646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530" name="Google Shape;1668;p27" descr=""/>
          <p:cNvPicPr/>
          <p:nvPr/>
        </p:nvPicPr>
        <p:blipFill>
          <a:blip r:embed="rId3"/>
          <a:srcRect l="40870" t="0" r="0" b="4390"/>
          <a:stretch/>
        </p:blipFill>
        <p:spPr>
          <a:xfrm>
            <a:off x="-1440" y="8552880"/>
            <a:ext cx="2687400" cy="1729800"/>
          </a:xfrm>
          <a:prstGeom prst="rect">
            <a:avLst/>
          </a:prstGeom>
          <a:ln w="0">
            <a:noFill/>
          </a:ln>
        </p:spPr>
      </p:pic>
      <p:pic>
        <p:nvPicPr>
          <p:cNvPr id="531" name="Google Shape;1669;p27" descr=""/>
          <p:cNvPicPr/>
          <p:nvPr/>
        </p:nvPicPr>
        <p:blipFill>
          <a:blip r:embed="rId4"/>
          <a:srcRect l="0" t="0" r="42092" b="0"/>
          <a:stretch/>
        </p:blipFill>
        <p:spPr>
          <a:xfrm>
            <a:off x="15051960" y="850320"/>
            <a:ext cx="3252240" cy="17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604;p13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533" name="Google Shape;605;p13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4" name="Google Shape;606;p13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535" name="Google Shape;607;p13" descr=""/>
          <p:cNvPicPr/>
          <p:nvPr/>
        </p:nvPicPr>
        <p:blipFill>
          <a:blip r:embed="rId1"/>
          <a:srcRect l="12468" t="0" r="10923" b="0"/>
          <a:stretch/>
        </p:blipFill>
        <p:spPr>
          <a:xfrm>
            <a:off x="0" y="10800"/>
            <a:ext cx="18295560" cy="10267560"/>
          </a:xfrm>
          <a:prstGeom prst="rect">
            <a:avLst/>
          </a:prstGeom>
          <a:ln w="0">
            <a:noFill/>
          </a:ln>
        </p:spPr>
      </p:pic>
      <p:sp>
        <p:nvSpPr>
          <p:cNvPr id="536" name="Google Shape;608;p13"/>
          <p:cNvSpPr/>
          <p:nvPr/>
        </p:nvSpPr>
        <p:spPr>
          <a:xfrm>
            <a:off x="5124240" y="0"/>
            <a:ext cx="13186080" cy="10267560"/>
          </a:xfrm>
          <a:custGeom>
            <a:avLst/>
            <a:gdLst>
              <a:gd name="textAreaLeft" fmla="*/ 0 w 13186080"/>
              <a:gd name="textAreaRight" fmla="*/ 13186440 w 13186080"/>
              <a:gd name="textAreaTop" fmla="*/ 0 h 10267560"/>
              <a:gd name="textAreaBottom" fmla="*/ 10267920 h 10267560"/>
            </a:gdLst>
            <a:ahLst/>
            <a:rect l="textAreaLeft" t="textAreaTop" r="textAreaRight" b="textAreaBottom"/>
            <a:pathLst>
              <a:path w="19307741" h="19307741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7" name="Google Shape;609;p13" descr=""/>
          <p:cNvPicPr/>
          <p:nvPr/>
        </p:nvPicPr>
        <p:blipFill>
          <a:blip r:embed="rId3"/>
          <a:stretch/>
        </p:blipFill>
        <p:spPr>
          <a:xfrm>
            <a:off x="8990280" y="1412280"/>
            <a:ext cx="9302400" cy="8861400"/>
          </a:xfrm>
          <a:prstGeom prst="rect">
            <a:avLst/>
          </a:prstGeom>
          <a:ln w="0">
            <a:noFill/>
          </a:ln>
        </p:spPr>
      </p:pic>
      <p:sp>
        <p:nvSpPr>
          <p:cNvPr id="538" name="Google Shape;620;p13"/>
          <p:cNvSpPr/>
          <p:nvPr/>
        </p:nvSpPr>
        <p:spPr>
          <a:xfrm>
            <a:off x="1486080" y="742320"/>
            <a:ext cx="8917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48b7fb"/>
                </a:solidFill>
                <a:uFillTx/>
                <a:latin typeface="Oswald"/>
                <a:ea typeface="Oswald"/>
              </a:rPr>
              <a:t>INTRODUCTION</a:t>
            </a:r>
            <a:endParaRPr b="0" lang="en-IN" sz="80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539" name="Google Shape;621;p13"/>
          <p:cNvSpPr/>
          <p:nvPr/>
        </p:nvSpPr>
        <p:spPr>
          <a:xfrm>
            <a:off x="1522080" y="3355920"/>
            <a:ext cx="6392160" cy="35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540" name="Google Shape;622;p13"/>
          <p:cNvGrpSpPr/>
          <p:nvPr/>
        </p:nvGrpSpPr>
        <p:grpSpPr>
          <a:xfrm>
            <a:off x="6996240" y="9258480"/>
            <a:ext cx="3113640" cy="79200"/>
            <a:chOff x="6996240" y="9258480"/>
            <a:chExt cx="3113640" cy="79200"/>
          </a:xfrm>
        </p:grpSpPr>
        <p:grpSp>
          <p:nvGrpSpPr>
            <p:cNvPr id="541" name="Google Shape;623;p13"/>
            <p:cNvGrpSpPr/>
            <p:nvPr/>
          </p:nvGrpSpPr>
          <p:grpSpPr>
            <a:xfrm>
              <a:off x="6996240" y="9258480"/>
              <a:ext cx="79200" cy="79200"/>
              <a:chOff x="6996240" y="9258480"/>
              <a:chExt cx="79200" cy="79200"/>
            </a:xfrm>
          </p:grpSpPr>
          <p:sp>
            <p:nvSpPr>
              <p:cNvPr id="542" name="Google Shape;624;p13"/>
              <p:cNvSpPr/>
              <p:nvPr/>
            </p:nvSpPr>
            <p:spPr>
              <a:xfrm>
                <a:off x="699624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43" name="Google Shape;625;p13"/>
              <p:cNvSpPr/>
              <p:nvPr/>
            </p:nvSpPr>
            <p:spPr>
              <a:xfrm>
                <a:off x="700380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44" name="Google Shape;626;p13"/>
            <p:cNvGrpSpPr/>
            <p:nvPr/>
          </p:nvGrpSpPr>
          <p:grpSpPr>
            <a:xfrm>
              <a:off x="8007480" y="9258480"/>
              <a:ext cx="79200" cy="79200"/>
              <a:chOff x="8007480" y="9258480"/>
              <a:chExt cx="79200" cy="79200"/>
            </a:xfrm>
          </p:grpSpPr>
          <p:sp>
            <p:nvSpPr>
              <p:cNvPr id="545" name="Google Shape;627;p13"/>
              <p:cNvSpPr/>
              <p:nvPr/>
            </p:nvSpPr>
            <p:spPr>
              <a:xfrm>
                <a:off x="80074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46" name="Google Shape;628;p13"/>
              <p:cNvSpPr/>
              <p:nvPr/>
            </p:nvSpPr>
            <p:spPr>
              <a:xfrm>
                <a:off x="80150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47" name="Google Shape;629;p13"/>
            <p:cNvGrpSpPr/>
            <p:nvPr/>
          </p:nvGrpSpPr>
          <p:grpSpPr>
            <a:xfrm>
              <a:off x="8344800" y="9258480"/>
              <a:ext cx="79200" cy="79200"/>
              <a:chOff x="8344800" y="9258480"/>
              <a:chExt cx="79200" cy="79200"/>
            </a:xfrm>
          </p:grpSpPr>
          <p:sp>
            <p:nvSpPr>
              <p:cNvPr id="548" name="Google Shape;630;p13"/>
              <p:cNvSpPr/>
              <p:nvPr/>
            </p:nvSpPr>
            <p:spPr>
              <a:xfrm>
                <a:off x="83448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49" name="Google Shape;631;p13"/>
              <p:cNvSpPr/>
              <p:nvPr/>
            </p:nvSpPr>
            <p:spPr>
              <a:xfrm>
                <a:off x="83523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50" name="Google Shape;632;p13"/>
            <p:cNvGrpSpPr/>
            <p:nvPr/>
          </p:nvGrpSpPr>
          <p:grpSpPr>
            <a:xfrm>
              <a:off x="8682120" y="9258480"/>
              <a:ext cx="79200" cy="79200"/>
              <a:chOff x="8682120" y="9258480"/>
              <a:chExt cx="79200" cy="79200"/>
            </a:xfrm>
          </p:grpSpPr>
          <p:sp>
            <p:nvSpPr>
              <p:cNvPr id="551" name="Google Shape;633;p13"/>
              <p:cNvSpPr/>
              <p:nvPr/>
            </p:nvSpPr>
            <p:spPr>
              <a:xfrm>
                <a:off x="86821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52" name="Google Shape;634;p13"/>
              <p:cNvSpPr/>
              <p:nvPr/>
            </p:nvSpPr>
            <p:spPr>
              <a:xfrm>
                <a:off x="868968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53" name="Google Shape;635;p13"/>
            <p:cNvGrpSpPr/>
            <p:nvPr/>
          </p:nvGrpSpPr>
          <p:grpSpPr>
            <a:xfrm>
              <a:off x="9019080" y="9258480"/>
              <a:ext cx="79200" cy="79200"/>
              <a:chOff x="9019080" y="9258480"/>
              <a:chExt cx="79200" cy="79200"/>
            </a:xfrm>
          </p:grpSpPr>
          <p:sp>
            <p:nvSpPr>
              <p:cNvPr id="554" name="Google Shape;636;p13"/>
              <p:cNvSpPr/>
              <p:nvPr/>
            </p:nvSpPr>
            <p:spPr>
              <a:xfrm>
                <a:off x="90190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55" name="Google Shape;637;p13"/>
              <p:cNvSpPr/>
              <p:nvPr/>
            </p:nvSpPr>
            <p:spPr>
              <a:xfrm>
                <a:off x="90266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56" name="Google Shape;638;p13"/>
            <p:cNvGrpSpPr/>
            <p:nvPr/>
          </p:nvGrpSpPr>
          <p:grpSpPr>
            <a:xfrm>
              <a:off x="9356400" y="9258480"/>
              <a:ext cx="79200" cy="79200"/>
              <a:chOff x="9356400" y="9258480"/>
              <a:chExt cx="79200" cy="79200"/>
            </a:xfrm>
          </p:grpSpPr>
          <p:sp>
            <p:nvSpPr>
              <p:cNvPr id="557" name="Google Shape;639;p13"/>
              <p:cNvSpPr/>
              <p:nvPr/>
            </p:nvSpPr>
            <p:spPr>
              <a:xfrm>
                <a:off x="93564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58" name="Google Shape;640;p13"/>
              <p:cNvSpPr/>
              <p:nvPr/>
            </p:nvSpPr>
            <p:spPr>
              <a:xfrm>
                <a:off x="93639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59" name="Google Shape;641;p13"/>
            <p:cNvGrpSpPr/>
            <p:nvPr/>
          </p:nvGrpSpPr>
          <p:grpSpPr>
            <a:xfrm>
              <a:off x="7333200" y="9258480"/>
              <a:ext cx="79200" cy="79200"/>
              <a:chOff x="7333200" y="9258480"/>
              <a:chExt cx="79200" cy="79200"/>
            </a:xfrm>
          </p:grpSpPr>
          <p:sp>
            <p:nvSpPr>
              <p:cNvPr id="560" name="Google Shape;642;p13"/>
              <p:cNvSpPr/>
              <p:nvPr/>
            </p:nvSpPr>
            <p:spPr>
              <a:xfrm>
                <a:off x="733320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61" name="Google Shape;643;p13"/>
              <p:cNvSpPr/>
              <p:nvPr/>
            </p:nvSpPr>
            <p:spPr>
              <a:xfrm>
                <a:off x="734076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62" name="Google Shape;644;p13"/>
            <p:cNvGrpSpPr/>
            <p:nvPr/>
          </p:nvGrpSpPr>
          <p:grpSpPr>
            <a:xfrm>
              <a:off x="7670520" y="9258480"/>
              <a:ext cx="79200" cy="79200"/>
              <a:chOff x="7670520" y="9258480"/>
              <a:chExt cx="79200" cy="79200"/>
            </a:xfrm>
          </p:grpSpPr>
          <p:sp>
            <p:nvSpPr>
              <p:cNvPr id="563" name="Google Shape;645;p13"/>
              <p:cNvSpPr/>
              <p:nvPr/>
            </p:nvSpPr>
            <p:spPr>
              <a:xfrm>
                <a:off x="767052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64" name="Google Shape;646;p13"/>
              <p:cNvSpPr/>
              <p:nvPr/>
            </p:nvSpPr>
            <p:spPr>
              <a:xfrm>
                <a:off x="767808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65" name="Google Shape;647;p13"/>
            <p:cNvGrpSpPr/>
            <p:nvPr/>
          </p:nvGrpSpPr>
          <p:grpSpPr>
            <a:xfrm>
              <a:off x="9693360" y="9258480"/>
              <a:ext cx="79200" cy="79200"/>
              <a:chOff x="9693360" y="9258480"/>
              <a:chExt cx="79200" cy="79200"/>
            </a:xfrm>
          </p:grpSpPr>
          <p:sp>
            <p:nvSpPr>
              <p:cNvPr id="566" name="Google Shape;648;p13"/>
              <p:cNvSpPr/>
              <p:nvPr/>
            </p:nvSpPr>
            <p:spPr>
              <a:xfrm>
                <a:off x="969336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67" name="Google Shape;649;p13"/>
              <p:cNvSpPr/>
              <p:nvPr/>
            </p:nvSpPr>
            <p:spPr>
              <a:xfrm>
                <a:off x="970092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68" name="Google Shape;650;p13"/>
            <p:cNvGrpSpPr/>
            <p:nvPr/>
          </p:nvGrpSpPr>
          <p:grpSpPr>
            <a:xfrm>
              <a:off x="10030680" y="9258480"/>
              <a:ext cx="79200" cy="79200"/>
              <a:chOff x="10030680" y="9258480"/>
              <a:chExt cx="79200" cy="79200"/>
            </a:xfrm>
          </p:grpSpPr>
          <p:sp>
            <p:nvSpPr>
              <p:cNvPr id="569" name="Google Shape;651;p13"/>
              <p:cNvSpPr/>
              <p:nvPr/>
            </p:nvSpPr>
            <p:spPr>
              <a:xfrm>
                <a:off x="10030680" y="92584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70" name="Google Shape;652;p13"/>
              <p:cNvSpPr/>
              <p:nvPr/>
            </p:nvSpPr>
            <p:spPr>
              <a:xfrm>
                <a:off x="10038240" y="92620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71" name="Content Placeholder 2"/>
          <p:cNvSpPr/>
          <p:nvPr/>
        </p:nvSpPr>
        <p:spPr>
          <a:xfrm>
            <a:off x="997560" y="2910240"/>
            <a:ext cx="13186080" cy="50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IN" sz="4000" strike="noStrike" u="none">
                <a:solidFill>
                  <a:srgbClr val="ffffff"/>
                </a:solidFill>
                <a:uFillTx/>
                <a:latin typeface="Calibri"/>
              </a:rPr>
              <a:t>Objective:</a:t>
            </a: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 Create a voice assistant that can interact, 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   </a:t>
            </a: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tell jokes, open websites, and generate emails.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1" lang="en-IN" sz="3600" strike="noStrike" u="none">
                <a:solidFill>
                  <a:srgbClr val="ffffff"/>
                </a:solidFill>
                <a:uFillTx/>
                <a:latin typeface="Calibri"/>
              </a:rPr>
              <a:t>Technologies Used: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Speech Recognition (speech_recognition)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Text-to-Speech (pyttsx3)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Web Automation (webbrowser)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3600" strike="noStrike" u="none">
                <a:solidFill>
                  <a:srgbClr val="ffffff"/>
                </a:solidFill>
                <a:uFillTx/>
                <a:latin typeface="Calibri"/>
              </a:rPr>
              <a:t>AI APIs (google.generativeai, openai)</a:t>
            </a:r>
            <a:endParaRPr b="0" lang="en-IN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661;p14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573" name="Google Shape;662;p14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4" name="Google Shape;663;p14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575" name="Google Shape;664;p14" descr=""/>
          <p:cNvPicPr/>
          <p:nvPr/>
        </p:nvPicPr>
        <p:blipFill>
          <a:blip r:embed="rId1"/>
          <a:srcRect l="-8911" t="0" r="13108" b="0"/>
          <a:stretch/>
        </p:blipFill>
        <p:spPr>
          <a:xfrm>
            <a:off x="-1859400" y="-5400"/>
            <a:ext cx="20147040" cy="10359360"/>
          </a:xfrm>
          <a:prstGeom prst="rect">
            <a:avLst/>
          </a:prstGeom>
          <a:ln w="0">
            <a:noFill/>
          </a:ln>
        </p:spPr>
      </p:pic>
      <p:pic>
        <p:nvPicPr>
          <p:cNvPr id="576" name="Google Shape;665;p14" descr=""/>
          <p:cNvPicPr/>
          <p:nvPr/>
        </p:nvPicPr>
        <p:blipFill>
          <a:blip r:embed="rId2"/>
          <a:srcRect l="42072" t="0" r="0" b="-7589"/>
          <a:stretch/>
        </p:blipFill>
        <p:spPr>
          <a:xfrm>
            <a:off x="0" y="8377200"/>
            <a:ext cx="2774520" cy="1909080"/>
          </a:xfrm>
          <a:prstGeom prst="rect">
            <a:avLst/>
          </a:prstGeom>
          <a:ln w="0">
            <a:noFill/>
          </a:ln>
        </p:spPr>
      </p:pic>
      <p:pic>
        <p:nvPicPr>
          <p:cNvPr id="577" name="Google Shape;666;p14" descr=""/>
          <p:cNvPicPr/>
          <p:nvPr/>
        </p:nvPicPr>
        <p:blipFill>
          <a:blip r:embed="rId3"/>
          <a:stretch/>
        </p:blipFill>
        <p:spPr>
          <a:xfrm>
            <a:off x="16840080" y="44280"/>
            <a:ext cx="1291320" cy="6769080"/>
          </a:xfrm>
          <a:prstGeom prst="rect">
            <a:avLst/>
          </a:prstGeom>
          <a:ln w="0">
            <a:noFill/>
          </a:ln>
        </p:spPr>
      </p:pic>
      <p:sp>
        <p:nvSpPr>
          <p:cNvPr id="578" name="Google Shape;673;p14"/>
          <p:cNvSpPr/>
          <p:nvPr/>
        </p:nvSpPr>
        <p:spPr>
          <a:xfrm>
            <a:off x="1861920" y="640800"/>
            <a:ext cx="5828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79" name="Google Shape;674;p14"/>
          <p:cNvSpPr/>
          <p:nvPr/>
        </p:nvSpPr>
        <p:spPr>
          <a:xfrm>
            <a:off x="1545120" y="1008000"/>
            <a:ext cx="1552572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72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Features of the Voice Assistant</a:t>
            </a:r>
            <a:endParaRPr b="0" lang="en-IN" sz="72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grpSp>
        <p:nvGrpSpPr>
          <p:cNvPr id="580" name="Google Shape;676;p14"/>
          <p:cNvGrpSpPr/>
          <p:nvPr/>
        </p:nvGrpSpPr>
        <p:grpSpPr>
          <a:xfrm>
            <a:off x="1279440" y="698040"/>
            <a:ext cx="3113640" cy="79200"/>
            <a:chOff x="1279440" y="698040"/>
            <a:chExt cx="3113640" cy="79200"/>
          </a:xfrm>
        </p:grpSpPr>
        <p:grpSp>
          <p:nvGrpSpPr>
            <p:cNvPr id="581" name="Google Shape;677;p14"/>
            <p:cNvGrpSpPr/>
            <p:nvPr/>
          </p:nvGrpSpPr>
          <p:grpSpPr>
            <a:xfrm>
              <a:off x="1279440" y="698040"/>
              <a:ext cx="79200" cy="79200"/>
              <a:chOff x="1279440" y="698040"/>
              <a:chExt cx="79200" cy="79200"/>
            </a:xfrm>
          </p:grpSpPr>
          <p:sp>
            <p:nvSpPr>
              <p:cNvPr id="582" name="Google Shape;678;p14"/>
              <p:cNvSpPr/>
              <p:nvPr/>
            </p:nvSpPr>
            <p:spPr>
              <a:xfrm>
                <a:off x="127944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83" name="Google Shape;679;p14"/>
              <p:cNvSpPr/>
              <p:nvPr/>
            </p:nvSpPr>
            <p:spPr>
              <a:xfrm>
                <a:off x="128700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84" name="Google Shape;680;p14"/>
            <p:cNvGrpSpPr/>
            <p:nvPr/>
          </p:nvGrpSpPr>
          <p:grpSpPr>
            <a:xfrm>
              <a:off x="2291040" y="698040"/>
              <a:ext cx="79200" cy="79200"/>
              <a:chOff x="2291040" y="698040"/>
              <a:chExt cx="79200" cy="79200"/>
            </a:xfrm>
          </p:grpSpPr>
          <p:sp>
            <p:nvSpPr>
              <p:cNvPr id="585" name="Google Shape;681;p14"/>
              <p:cNvSpPr/>
              <p:nvPr/>
            </p:nvSpPr>
            <p:spPr>
              <a:xfrm>
                <a:off x="229104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86" name="Google Shape;682;p14"/>
              <p:cNvSpPr/>
              <p:nvPr/>
            </p:nvSpPr>
            <p:spPr>
              <a:xfrm>
                <a:off x="229860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87" name="Google Shape;683;p14"/>
            <p:cNvGrpSpPr/>
            <p:nvPr/>
          </p:nvGrpSpPr>
          <p:grpSpPr>
            <a:xfrm>
              <a:off x="2628000" y="698040"/>
              <a:ext cx="79200" cy="79200"/>
              <a:chOff x="2628000" y="698040"/>
              <a:chExt cx="79200" cy="79200"/>
            </a:xfrm>
          </p:grpSpPr>
          <p:sp>
            <p:nvSpPr>
              <p:cNvPr id="588" name="Google Shape;684;p14"/>
              <p:cNvSpPr/>
              <p:nvPr/>
            </p:nvSpPr>
            <p:spPr>
              <a:xfrm>
                <a:off x="262800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89" name="Google Shape;685;p14"/>
              <p:cNvSpPr/>
              <p:nvPr/>
            </p:nvSpPr>
            <p:spPr>
              <a:xfrm>
                <a:off x="263556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90" name="Google Shape;686;p14"/>
            <p:cNvGrpSpPr/>
            <p:nvPr/>
          </p:nvGrpSpPr>
          <p:grpSpPr>
            <a:xfrm>
              <a:off x="2965320" y="698040"/>
              <a:ext cx="79200" cy="79200"/>
              <a:chOff x="2965320" y="698040"/>
              <a:chExt cx="79200" cy="79200"/>
            </a:xfrm>
          </p:grpSpPr>
          <p:sp>
            <p:nvSpPr>
              <p:cNvPr id="591" name="Google Shape;687;p14"/>
              <p:cNvSpPr/>
              <p:nvPr/>
            </p:nvSpPr>
            <p:spPr>
              <a:xfrm>
                <a:off x="296532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92" name="Google Shape;688;p14"/>
              <p:cNvSpPr/>
              <p:nvPr/>
            </p:nvSpPr>
            <p:spPr>
              <a:xfrm>
                <a:off x="297288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93" name="Google Shape;689;p14"/>
            <p:cNvGrpSpPr/>
            <p:nvPr/>
          </p:nvGrpSpPr>
          <p:grpSpPr>
            <a:xfrm>
              <a:off x="3302280" y="698040"/>
              <a:ext cx="79200" cy="79200"/>
              <a:chOff x="3302280" y="698040"/>
              <a:chExt cx="79200" cy="79200"/>
            </a:xfrm>
          </p:grpSpPr>
          <p:sp>
            <p:nvSpPr>
              <p:cNvPr id="594" name="Google Shape;690;p14"/>
              <p:cNvSpPr/>
              <p:nvPr/>
            </p:nvSpPr>
            <p:spPr>
              <a:xfrm>
                <a:off x="330228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95" name="Google Shape;691;p14"/>
              <p:cNvSpPr/>
              <p:nvPr/>
            </p:nvSpPr>
            <p:spPr>
              <a:xfrm>
                <a:off x="330984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96" name="Google Shape;692;p14"/>
            <p:cNvGrpSpPr/>
            <p:nvPr/>
          </p:nvGrpSpPr>
          <p:grpSpPr>
            <a:xfrm>
              <a:off x="3639600" y="698040"/>
              <a:ext cx="79200" cy="79200"/>
              <a:chOff x="3639600" y="698040"/>
              <a:chExt cx="79200" cy="79200"/>
            </a:xfrm>
          </p:grpSpPr>
          <p:sp>
            <p:nvSpPr>
              <p:cNvPr id="597" name="Google Shape;693;p14"/>
              <p:cNvSpPr/>
              <p:nvPr/>
            </p:nvSpPr>
            <p:spPr>
              <a:xfrm>
                <a:off x="363960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98" name="Google Shape;694;p14"/>
              <p:cNvSpPr/>
              <p:nvPr/>
            </p:nvSpPr>
            <p:spPr>
              <a:xfrm>
                <a:off x="364716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99" name="Google Shape;695;p14"/>
            <p:cNvGrpSpPr/>
            <p:nvPr/>
          </p:nvGrpSpPr>
          <p:grpSpPr>
            <a:xfrm>
              <a:off x="1616400" y="698040"/>
              <a:ext cx="79200" cy="79200"/>
              <a:chOff x="1616400" y="698040"/>
              <a:chExt cx="79200" cy="79200"/>
            </a:xfrm>
          </p:grpSpPr>
          <p:sp>
            <p:nvSpPr>
              <p:cNvPr id="600" name="Google Shape;696;p14"/>
              <p:cNvSpPr/>
              <p:nvPr/>
            </p:nvSpPr>
            <p:spPr>
              <a:xfrm>
                <a:off x="161640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01" name="Google Shape;697;p14"/>
              <p:cNvSpPr/>
              <p:nvPr/>
            </p:nvSpPr>
            <p:spPr>
              <a:xfrm>
                <a:off x="162396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02" name="Google Shape;698;p14"/>
            <p:cNvGrpSpPr/>
            <p:nvPr/>
          </p:nvGrpSpPr>
          <p:grpSpPr>
            <a:xfrm>
              <a:off x="1953720" y="698040"/>
              <a:ext cx="79200" cy="79200"/>
              <a:chOff x="1953720" y="698040"/>
              <a:chExt cx="79200" cy="79200"/>
            </a:xfrm>
          </p:grpSpPr>
          <p:sp>
            <p:nvSpPr>
              <p:cNvPr id="603" name="Google Shape;699;p14"/>
              <p:cNvSpPr/>
              <p:nvPr/>
            </p:nvSpPr>
            <p:spPr>
              <a:xfrm>
                <a:off x="195372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04" name="Google Shape;700;p14"/>
              <p:cNvSpPr/>
              <p:nvPr/>
            </p:nvSpPr>
            <p:spPr>
              <a:xfrm>
                <a:off x="196128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05" name="Google Shape;701;p14"/>
            <p:cNvGrpSpPr/>
            <p:nvPr/>
          </p:nvGrpSpPr>
          <p:grpSpPr>
            <a:xfrm>
              <a:off x="3976920" y="698040"/>
              <a:ext cx="79200" cy="79200"/>
              <a:chOff x="3976920" y="698040"/>
              <a:chExt cx="79200" cy="79200"/>
            </a:xfrm>
          </p:grpSpPr>
          <p:sp>
            <p:nvSpPr>
              <p:cNvPr id="606" name="Google Shape;702;p14"/>
              <p:cNvSpPr/>
              <p:nvPr/>
            </p:nvSpPr>
            <p:spPr>
              <a:xfrm>
                <a:off x="397692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07" name="Google Shape;703;p14"/>
              <p:cNvSpPr/>
              <p:nvPr/>
            </p:nvSpPr>
            <p:spPr>
              <a:xfrm>
                <a:off x="398412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08" name="Google Shape;704;p14"/>
            <p:cNvGrpSpPr/>
            <p:nvPr/>
          </p:nvGrpSpPr>
          <p:grpSpPr>
            <a:xfrm>
              <a:off x="4313880" y="698040"/>
              <a:ext cx="79200" cy="79200"/>
              <a:chOff x="4313880" y="698040"/>
              <a:chExt cx="79200" cy="79200"/>
            </a:xfrm>
          </p:grpSpPr>
          <p:sp>
            <p:nvSpPr>
              <p:cNvPr id="609" name="Google Shape;705;p14"/>
              <p:cNvSpPr/>
              <p:nvPr/>
            </p:nvSpPr>
            <p:spPr>
              <a:xfrm>
                <a:off x="4313880" y="6980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10" name="Google Shape;706;p14"/>
              <p:cNvSpPr/>
              <p:nvPr/>
            </p:nvSpPr>
            <p:spPr>
              <a:xfrm>
                <a:off x="4321440" y="7020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611" name="Google Shape;674;p 1"/>
          <p:cNvSpPr/>
          <p:nvPr/>
        </p:nvSpPr>
        <p:spPr>
          <a:xfrm>
            <a:off x="1355040" y="3197160"/>
            <a:ext cx="16691400" cy="52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.  Voice-based interaction with the user</a:t>
            </a:r>
            <a:endParaRPr b="0" lang="en-IN" sz="5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.  Opens popular websites like YouTube, Google, and                   Twitter</a:t>
            </a:r>
            <a:endParaRPr b="0" lang="en-IN" sz="5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. Tells current time and jokes</a:t>
            </a:r>
            <a:endParaRPr b="0" lang="en-IN" sz="5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. Generates email content using Generative AI</a:t>
            </a:r>
            <a:endParaRPr b="0" lang="en-IN" sz="5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. Plays music from a specified path</a:t>
            </a:r>
            <a:endParaRPr b="0" lang="en-IN" sz="5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711;p15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613" name="Google Shape;712;p15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4" name="Google Shape;713;p15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615" name="Google Shape;714;p15" descr=""/>
          <p:cNvPicPr/>
          <p:nvPr/>
        </p:nvPicPr>
        <p:blipFill>
          <a:blip r:embed="rId1"/>
          <a:srcRect l="8181" t="0" r="11348" b="0"/>
          <a:stretch/>
        </p:blipFill>
        <p:spPr>
          <a:xfrm>
            <a:off x="0" y="-14400"/>
            <a:ext cx="1828764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616" name="Google Shape;749;p15"/>
          <p:cNvGrpSpPr/>
          <p:nvPr/>
        </p:nvGrpSpPr>
        <p:grpSpPr>
          <a:xfrm>
            <a:off x="2252880" y="672840"/>
            <a:ext cx="3113640" cy="79200"/>
            <a:chOff x="2252880" y="672840"/>
            <a:chExt cx="3113640" cy="79200"/>
          </a:xfrm>
        </p:grpSpPr>
        <p:grpSp>
          <p:nvGrpSpPr>
            <p:cNvPr id="617" name="Google Shape;750;p15"/>
            <p:cNvGrpSpPr/>
            <p:nvPr/>
          </p:nvGrpSpPr>
          <p:grpSpPr>
            <a:xfrm>
              <a:off x="2252880" y="672840"/>
              <a:ext cx="79200" cy="79200"/>
              <a:chOff x="2252880" y="672840"/>
              <a:chExt cx="79200" cy="79200"/>
            </a:xfrm>
          </p:grpSpPr>
          <p:sp>
            <p:nvSpPr>
              <p:cNvPr id="618" name="Google Shape;751;p15"/>
              <p:cNvSpPr/>
              <p:nvPr/>
            </p:nvSpPr>
            <p:spPr>
              <a:xfrm>
                <a:off x="225288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19" name="Google Shape;752;p15"/>
              <p:cNvSpPr/>
              <p:nvPr/>
            </p:nvSpPr>
            <p:spPr>
              <a:xfrm>
                <a:off x="226044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20" name="Google Shape;753;p15"/>
            <p:cNvGrpSpPr/>
            <p:nvPr/>
          </p:nvGrpSpPr>
          <p:grpSpPr>
            <a:xfrm>
              <a:off x="3264480" y="672840"/>
              <a:ext cx="79200" cy="79200"/>
              <a:chOff x="3264480" y="672840"/>
              <a:chExt cx="79200" cy="79200"/>
            </a:xfrm>
          </p:grpSpPr>
          <p:sp>
            <p:nvSpPr>
              <p:cNvPr id="621" name="Google Shape;754;p15"/>
              <p:cNvSpPr/>
              <p:nvPr/>
            </p:nvSpPr>
            <p:spPr>
              <a:xfrm>
                <a:off x="326448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22" name="Google Shape;755;p15"/>
              <p:cNvSpPr/>
              <p:nvPr/>
            </p:nvSpPr>
            <p:spPr>
              <a:xfrm>
                <a:off x="327204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23" name="Google Shape;756;p15"/>
            <p:cNvGrpSpPr/>
            <p:nvPr/>
          </p:nvGrpSpPr>
          <p:grpSpPr>
            <a:xfrm>
              <a:off x="3601440" y="672840"/>
              <a:ext cx="79200" cy="79200"/>
              <a:chOff x="3601440" y="672840"/>
              <a:chExt cx="79200" cy="79200"/>
            </a:xfrm>
          </p:grpSpPr>
          <p:sp>
            <p:nvSpPr>
              <p:cNvPr id="624" name="Google Shape;757;p15"/>
              <p:cNvSpPr/>
              <p:nvPr/>
            </p:nvSpPr>
            <p:spPr>
              <a:xfrm>
                <a:off x="360144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25" name="Google Shape;758;p15"/>
              <p:cNvSpPr/>
              <p:nvPr/>
            </p:nvSpPr>
            <p:spPr>
              <a:xfrm>
                <a:off x="360900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26" name="Google Shape;759;p15"/>
            <p:cNvGrpSpPr/>
            <p:nvPr/>
          </p:nvGrpSpPr>
          <p:grpSpPr>
            <a:xfrm>
              <a:off x="3938760" y="672840"/>
              <a:ext cx="79200" cy="79200"/>
              <a:chOff x="3938760" y="672840"/>
              <a:chExt cx="79200" cy="79200"/>
            </a:xfrm>
          </p:grpSpPr>
          <p:sp>
            <p:nvSpPr>
              <p:cNvPr id="627" name="Google Shape;760;p15"/>
              <p:cNvSpPr/>
              <p:nvPr/>
            </p:nvSpPr>
            <p:spPr>
              <a:xfrm>
                <a:off x="393876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28" name="Google Shape;761;p15"/>
              <p:cNvSpPr/>
              <p:nvPr/>
            </p:nvSpPr>
            <p:spPr>
              <a:xfrm>
                <a:off x="394632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29" name="Google Shape;762;p15"/>
            <p:cNvGrpSpPr/>
            <p:nvPr/>
          </p:nvGrpSpPr>
          <p:grpSpPr>
            <a:xfrm>
              <a:off x="4275720" y="672840"/>
              <a:ext cx="79200" cy="79200"/>
              <a:chOff x="4275720" y="672840"/>
              <a:chExt cx="79200" cy="79200"/>
            </a:xfrm>
          </p:grpSpPr>
          <p:sp>
            <p:nvSpPr>
              <p:cNvPr id="630" name="Google Shape;763;p15"/>
              <p:cNvSpPr/>
              <p:nvPr/>
            </p:nvSpPr>
            <p:spPr>
              <a:xfrm>
                <a:off x="427572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31" name="Google Shape;764;p15"/>
              <p:cNvSpPr/>
              <p:nvPr/>
            </p:nvSpPr>
            <p:spPr>
              <a:xfrm>
                <a:off x="428328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32" name="Google Shape;765;p15"/>
            <p:cNvGrpSpPr/>
            <p:nvPr/>
          </p:nvGrpSpPr>
          <p:grpSpPr>
            <a:xfrm>
              <a:off x="4613040" y="672840"/>
              <a:ext cx="79200" cy="79200"/>
              <a:chOff x="4613040" y="672840"/>
              <a:chExt cx="79200" cy="79200"/>
            </a:xfrm>
          </p:grpSpPr>
          <p:sp>
            <p:nvSpPr>
              <p:cNvPr id="633" name="Google Shape;766;p15"/>
              <p:cNvSpPr/>
              <p:nvPr/>
            </p:nvSpPr>
            <p:spPr>
              <a:xfrm>
                <a:off x="461304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34" name="Google Shape;767;p15"/>
              <p:cNvSpPr/>
              <p:nvPr/>
            </p:nvSpPr>
            <p:spPr>
              <a:xfrm>
                <a:off x="462060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35" name="Google Shape;768;p15"/>
            <p:cNvGrpSpPr/>
            <p:nvPr/>
          </p:nvGrpSpPr>
          <p:grpSpPr>
            <a:xfrm>
              <a:off x="2589840" y="672840"/>
              <a:ext cx="79200" cy="79200"/>
              <a:chOff x="2589840" y="672840"/>
              <a:chExt cx="79200" cy="79200"/>
            </a:xfrm>
          </p:grpSpPr>
          <p:sp>
            <p:nvSpPr>
              <p:cNvPr id="636" name="Google Shape;769;p15"/>
              <p:cNvSpPr/>
              <p:nvPr/>
            </p:nvSpPr>
            <p:spPr>
              <a:xfrm>
                <a:off x="258984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37" name="Google Shape;770;p15"/>
              <p:cNvSpPr/>
              <p:nvPr/>
            </p:nvSpPr>
            <p:spPr>
              <a:xfrm>
                <a:off x="259740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38" name="Google Shape;771;p15"/>
            <p:cNvGrpSpPr/>
            <p:nvPr/>
          </p:nvGrpSpPr>
          <p:grpSpPr>
            <a:xfrm>
              <a:off x="2927160" y="672840"/>
              <a:ext cx="79200" cy="79200"/>
              <a:chOff x="2927160" y="672840"/>
              <a:chExt cx="79200" cy="79200"/>
            </a:xfrm>
          </p:grpSpPr>
          <p:sp>
            <p:nvSpPr>
              <p:cNvPr id="639" name="Google Shape;772;p15"/>
              <p:cNvSpPr/>
              <p:nvPr/>
            </p:nvSpPr>
            <p:spPr>
              <a:xfrm>
                <a:off x="292716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40" name="Google Shape;773;p15"/>
              <p:cNvSpPr/>
              <p:nvPr/>
            </p:nvSpPr>
            <p:spPr>
              <a:xfrm>
                <a:off x="293472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41" name="Google Shape;774;p15"/>
            <p:cNvGrpSpPr/>
            <p:nvPr/>
          </p:nvGrpSpPr>
          <p:grpSpPr>
            <a:xfrm>
              <a:off x="4950360" y="672840"/>
              <a:ext cx="79200" cy="79200"/>
              <a:chOff x="4950360" y="672840"/>
              <a:chExt cx="79200" cy="79200"/>
            </a:xfrm>
          </p:grpSpPr>
          <p:sp>
            <p:nvSpPr>
              <p:cNvPr id="642" name="Google Shape;775;p15"/>
              <p:cNvSpPr/>
              <p:nvPr/>
            </p:nvSpPr>
            <p:spPr>
              <a:xfrm>
                <a:off x="495036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43" name="Google Shape;776;p15"/>
              <p:cNvSpPr/>
              <p:nvPr/>
            </p:nvSpPr>
            <p:spPr>
              <a:xfrm>
                <a:off x="495756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44" name="Google Shape;777;p15"/>
            <p:cNvGrpSpPr/>
            <p:nvPr/>
          </p:nvGrpSpPr>
          <p:grpSpPr>
            <a:xfrm>
              <a:off x="5287320" y="672840"/>
              <a:ext cx="79200" cy="79200"/>
              <a:chOff x="5287320" y="672840"/>
              <a:chExt cx="79200" cy="79200"/>
            </a:xfrm>
          </p:grpSpPr>
          <p:sp>
            <p:nvSpPr>
              <p:cNvPr id="645" name="Google Shape;778;p15"/>
              <p:cNvSpPr/>
              <p:nvPr/>
            </p:nvSpPr>
            <p:spPr>
              <a:xfrm>
                <a:off x="5287320" y="67284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46" name="Google Shape;779;p15"/>
              <p:cNvSpPr/>
              <p:nvPr/>
            </p:nvSpPr>
            <p:spPr>
              <a:xfrm>
                <a:off x="5294880" y="6768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647" name="Google Shape;780;p15"/>
          <p:cNvGrpSpPr/>
          <p:nvPr/>
        </p:nvGrpSpPr>
        <p:grpSpPr>
          <a:xfrm>
            <a:off x="11093400" y="9485280"/>
            <a:ext cx="3114000" cy="79200"/>
            <a:chOff x="11093400" y="9485280"/>
            <a:chExt cx="3114000" cy="79200"/>
          </a:xfrm>
        </p:grpSpPr>
        <p:grpSp>
          <p:nvGrpSpPr>
            <p:cNvPr id="648" name="Google Shape;781;p15"/>
            <p:cNvGrpSpPr/>
            <p:nvPr/>
          </p:nvGrpSpPr>
          <p:grpSpPr>
            <a:xfrm>
              <a:off x="11093400" y="9485280"/>
              <a:ext cx="79200" cy="79200"/>
              <a:chOff x="11093400" y="9485280"/>
              <a:chExt cx="79200" cy="79200"/>
            </a:xfrm>
          </p:grpSpPr>
          <p:sp>
            <p:nvSpPr>
              <p:cNvPr id="649" name="Google Shape;782;p15"/>
              <p:cNvSpPr/>
              <p:nvPr/>
            </p:nvSpPr>
            <p:spPr>
              <a:xfrm>
                <a:off x="110934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50" name="Google Shape;783;p15"/>
              <p:cNvSpPr/>
              <p:nvPr/>
            </p:nvSpPr>
            <p:spPr>
              <a:xfrm>
                <a:off x="111009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51" name="Google Shape;784;p15"/>
            <p:cNvGrpSpPr/>
            <p:nvPr/>
          </p:nvGrpSpPr>
          <p:grpSpPr>
            <a:xfrm>
              <a:off x="12105000" y="9485280"/>
              <a:ext cx="79200" cy="79200"/>
              <a:chOff x="12105000" y="9485280"/>
              <a:chExt cx="79200" cy="79200"/>
            </a:xfrm>
          </p:grpSpPr>
          <p:sp>
            <p:nvSpPr>
              <p:cNvPr id="652" name="Google Shape;785;p15"/>
              <p:cNvSpPr/>
              <p:nvPr/>
            </p:nvSpPr>
            <p:spPr>
              <a:xfrm>
                <a:off x="121050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53" name="Google Shape;786;p15"/>
              <p:cNvSpPr/>
              <p:nvPr/>
            </p:nvSpPr>
            <p:spPr>
              <a:xfrm>
                <a:off x="121125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54" name="Google Shape;787;p15"/>
            <p:cNvGrpSpPr/>
            <p:nvPr/>
          </p:nvGrpSpPr>
          <p:grpSpPr>
            <a:xfrm>
              <a:off x="12442320" y="9485280"/>
              <a:ext cx="79200" cy="79200"/>
              <a:chOff x="12442320" y="9485280"/>
              <a:chExt cx="79200" cy="79200"/>
            </a:xfrm>
          </p:grpSpPr>
          <p:sp>
            <p:nvSpPr>
              <p:cNvPr id="655" name="Google Shape;788;p15"/>
              <p:cNvSpPr/>
              <p:nvPr/>
            </p:nvSpPr>
            <p:spPr>
              <a:xfrm>
                <a:off x="124423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56" name="Google Shape;789;p15"/>
              <p:cNvSpPr/>
              <p:nvPr/>
            </p:nvSpPr>
            <p:spPr>
              <a:xfrm>
                <a:off x="1244988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57" name="Google Shape;790;p15"/>
            <p:cNvGrpSpPr/>
            <p:nvPr/>
          </p:nvGrpSpPr>
          <p:grpSpPr>
            <a:xfrm>
              <a:off x="12779280" y="9485280"/>
              <a:ext cx="79200" cy="79200"/>
              <a:chOff x="12779280" y="9485280"/>
              <a:chExt cx="79200" cy="79200"/>
            </a:xfrm>
          </p:grpSpPr>
          <p:sp>
            <p:nvSpPr>
              <p:cNvPr id="658" name="Google Shape;791;p15"/>
              <p:cNvSpPr/>
              <p:nvPr/>
            </p:nvSpPr>
            <p:spPr>
              <a:xfrm>
                <a:off x="1277928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59" name="Google Shape;792;p15"/>
              <p:cNvSpPr/>
              <p:nvPr/>
            </p:nvSpPr>
            <p:spPr>
              <a:xfrm>
                <a:off x="127868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60" name="Google Shape;793;p15"/>
            <p:cNvGrpSpPr/>
            <p:nvPr/>
          </p:nvGrpSpPr>
          <p:grpSpPr>
            <a:xfrm>
              <a:off x="13116600" y="9485280"/>
              <a:ext cx="79200" cy="79200"/>
              <a:chOff x="13116600" y="9485280"/>
              <a:chExt cx="79200" cy="79200"/>
            </a:xfrm>
          </p:grpSpPr>
          <p:sp>
            <p:nvSpPr>
              <p:cNvPr id="661" name="Google Shape;794;p15"/>
              <p:cNvSpPr/>
              <p:nvPr/>
            </p:nvSpPr>
            <p:spPr>
              <a:xfrm>
                <a:off x="131166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62" name="Google Shape;795;p15"/>
              <p:cNvSpPr/>
              <p:nvPr/>
            </p:nvSpPr>
            <p:spPr>
              <a:xfrm>
                <a:off x="131241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63" name="Google Shape;796;p15"/>
            <p:cNvGrpSpPr/>
            <p:nvPr/>
          </p:nvGrpSpPr>
          <p:grpSpPr>
            <a:xfrm>
              <a:off x="13453920" y="9485280"/>
              <a:ext cx="79200" cy="79200"/>
              <a:chOff x="13453920" y="9485280"/>
              <a:chExt cx="79200" cy="79200"/>
            </a:xfrm>
          </p:grpSpPr>
          <p:sp>
            <p:nvSpPr>
              <p:cNvPr id="664" name="Google Shape;797;p15"/>
              <p:cNvSpPr/>
              <p:nvPr/>
            </p:nvSpPr>
            <p:spPr>
              <a:xfrm>
                <a:off x="134539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65" name="Google Shape;798;p15"/>
              <p:cNvSpPr/>
              <p:nvPr/>
            </p:nvSpPr>
            <p:spPr>
              <a:xfrm>
                <a:off x="1346112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66" name="Google Shape;799;p15"/>
            <p:cNvGrpSpPr/>
            <p:nvPr/>
          </p:nvGrpSpPr>
          <p:grpSpPr>
            <a:xfrm>
              <a:off x="11430720" y="9485280"/>
              <a:ext cx="79200" cy="79200"/>
              <a:chOff x="11430720" y="9485280"/>
              <a:chExt cx="79200" cy="79200"/>
            </a:xfrm>
          </p:grpSpPr>
          <p:sp>
            <p:nvSpPr>
              <p:cNvPr id="667" name="Google Shape;800;p15"/>
              <p:cNvSpPr/>
              <p:nvPr/>
            </p:nvSpPr>
            <p:spPr>
              <a:xfrm>
                <a:off x="1143072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68" name="Google Shape;801;p15"/>
              <p:cNvSpPr/>
              <p:nvPr/>
            </p:nvSpPr>
            <p:spPr>
              <a:xfrm>
                <a:off x="1143828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69" name="Google Shape;802;p15"/>
            <p:cNvGrpSpPr/>
            <p:nvPr/>
          </p:nvGrpSpPr>
          <p:grpSpPr>
            <a:xfrm>
              <a:off x="11768040" y="9485280"/>
              <a:ext cx="79200" cy="79200"/>
              <a:chOff x="11768040" y="9485280"/>
              <a:chExt cx="79200" cy="79200"/>
            </a:xfrm>
          </p:grpSpPr>
          <p:sp>
            <p:nvSpPr>
              <p:cNvPr id="670" name="Google Shape;803;p15"/>
              <p:cNvSpPr/>
              <p:nvPr/>
            </p:nvSpPr>
            <p:spPr>
              <a:xfrm>
                <a:off x="1176804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71" name="Google Shape;804;p15"/>
              <p:cNvSpPr/>
              <p:nvPr/>
            </p:nvSpPr>
            <p:spPr>
              <a:xfrm>
                <a:off x="117752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72" name="Google Shape;805;p15"/>
            <p:cNvGrpSpPr/>
            <p:nvPr/>
          </p:nvGrpSpPr>
          <p:grpSpPr>
            <a:xfrm>
              <a:off x="13790880" y="9485280"/>
              <a:ext cx="79200" cy="79200"/>
              <a:chOff x="13790880" y="9485280"/>
              <a:chExt cx="79200" cy="79200"/>
            </a:xfrm>
          </p:grpSpPr>
          <p:sp>
            <p:nvSpPr>
              <p:cNvPr id="673" name="Google Shape;806;p15"/>
              <p:cNvSpPr/>
              <p:nvPr/>
            </p:nvSpPr>
            <p:spPr>
              <a:xfrm>
                <a:off x="1379088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74" name="Google Shape;807;p15"/>
              <p:cNvSpPr/>
              <p:nvPr/>
            </p:nvSpPr>
            <p:spPr>
              <a:xfrm>
                <a:off x="1379844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75" name="Google Shape;808;p15"/>
            <p:cNvGrpSpPr/>
            <p:nvPr/>
          </p:nvGrpSpPr>
          <p:grpSpPr>
            <a:xfrm>
              <a:off x="14128200" y="9485280"/>
              <a:ext cx="79200" cy="79200"/>
              <a:chOff x="14128200" y="9485280"/>
              <a:chExt cx="79200" cy="79200"/>
            </a:xfrm>
          </p:grpSpPr>
          <p:sp>
            <p:nvSpPr>
              <p:cNvPr id="676" name="Google Shape;809;p15"/>
              <p:cNvSpPr/>
              <p:nvPr/>
            </p:nvSpPr>
            <p:spPr>
              <a:xfrm>
                <a:off x="14128200" y="94852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77" name="Google Shape;810;p15"/>
              <p:cNvSpPr/>
              <p:nvPr/>
            </p:nvSpPr>
            <p:spPr>
              <a:xfrm>
                <a:off x="14135760" y="948924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678" name="Google Shape;811;p15"/>
          <p:cNvSpPr/>
          <p:nvPr/>
        </p:nvSpPr>
        <p:spPr>
          <a:xfrm>
            <a:off x="13939560" y="553680"/>
            <a:ext cx="86076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9" name="Google Shape;816;p15"/>
          <p:cNvSpPr/>
          <p:nvPr/>
        </p:nvSpPr>
        <p:spPr>
          <a:xfrm>
            <a:off x="1402920" y="628200"/>
            <a:ext cx="1647360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88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Code Modules Overview</a:t>
            </a:r>
            <a:endParaRPr b="0" lang="en-IN" sz="88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680" name="Google Shape;822;p15"/>
          <p:cNvSpPr/>
          <p:nvPr/>
        </p:nvSpPr>
        <p:spPr>
          <a:xfrm>
            <a:off x="2442600" y="1701000"/>
            <a:ext cx="15299640" cy="84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1. Speech Recognition (take_command) : Listens to user commands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2. Text-to-Speech (say) : Converts response text to speech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3. Website Handling (open_website) : Opens websites using the browser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4. Time Function (tell_time) : Announces the current time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5. Joke Teller (tell_joke) : Fetches a random joke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6. Email Generator (generate_email) : Creates AI-generated email content</a:t>
            </a:r>
            <a:endParaRPr b="0" lang="en-IN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81" name="Google Shape;823;p15" descr=""/>
          <p:cNvPicPr/>
          <p:nvPr/>
        </p:nvPicPr>
        <p:blipFill>
          <a:blip r:embed="rId2"/>
          <a:srcRect l="35294" t="-10187" r="0" b="0"/>
          <a:stretch/>
        </p:blipFill>
        <p:spPr>
          <a:xfrm>
            <a:off x="30600" y="8351640"/>
            <a:ext cx="2650680" cy="17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831;p16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683" name="Google Shape;832;p16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4" name="Google Shape;833;p16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685" name="Google Shape;834;p16" descr=""/>
          <p:cNvPicPr/>
          <p:nvPr/>
        </p:nvPicPr>
        <p:blipFill>
          <a:blip r:embed="rId1"/>
          <a:srcRect l="13079" t="0" r="10745" b="0"/>
          <a:stretch/>
        </p:blipFill>
        <p:spPr>
          <a:xfrm>
            <a:off x="0" y="1044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686" name="Google Shape;881;p16"/>
          <p:cNvSpPr/>
          <p:nvPr/>
        </p:nvSpPr>
        <p:spPr>
          <a:xfrm>
            <a:off x="3636000" y="864000"/>
            <a:ext cx="1077840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72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Flow of Execution</a:t>
            </a:r>
            <a:endParaRPr b="0" lang="en-IN" sz="72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grpSp>
        <p:nvGrpSpPr>
          <p:cNvPr id="687" name="Google Shape;890;p16"/>
          <p:cNvGrpSpPr/>
          <p:nvPr/>
        </p:nvGrpSpPr>
        <p:grpSpPr>
          <a:xfrm>
            <a:off x="4502160" y="776880"/>
            <a:ext cx="3113640" cy="79200"/>
            <a:chOff x="4502160" y="776880"/>
            <a:chExt cx="3113640" cy="79200"/>
          </a:xfrm>
        </p:grpSpPr>
        <p:grpSp>
          <p:nvGrpSpPr>
            <p:cNvPr id="688" name="Google Shape;891;p16"/>
            <p:cNvGrpSpPr/>
            <p:nvPr/>
          </p:nvGrpSpPr>
          <p:grpSpPr>
            <a:xfrm>
              <a:off x="4502160" y="776880"/>
              <a:ext cx="79200" cy="79200"/>
              <a:chOff x="4502160" y="776880"/>
              <a:chExt cx="79200" cy="79200"/>
            </a:xfrm>
          </p:grpSpPr>
          <p:sp>
            <p:nvSpPr>
              <p:cNvPr id="689" name="Google Shape;892;p16"/>
              <p:cNvSpPr/>
              <p:nvPr/>
            </p:nvSpPr>
            <p:spPr>
              <a:xfrm>
                <a:off x="450216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90" name="Google Shape;893;p16"/>
              <p:cNvSpPr/>
              <p:nvPr/>
            </p:nvSpPr>
            <p:spPr>
              <a:xfrm>
                <a:off x="450972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91" name="Google Shape;894;p16"/>
            <p:cNvGrpSpPr/>
            <p:nvPr/>
          </p:nvGrpSpPr>
          <p:grpSpPr>
            <a:xfrm>
              <a:off x="5513760" y="776880"/>
              <a:ext cx="79200" cy="79200"/>
              <a:chOff x="5513760" y="776880"/>
              <a:chExt cx="79200" cy="79200"/>
            </a:xfrm>
          </p:grpSpPr>
          <p:sp>
            <p:nvSpPr>
              <p:cNvPr id="692" name="Google Shape;895;p16"/>
              <p:cNvSpPr/>
              <p:nvPr/>
            </p:nvSpPr>
            <p:spPr>
              <a:xfrm>
                <a:off x="551376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93" name="Google Shape;896;p16"/>
              <p:cNvSpPr/>
              <p:nvPr/>
            </p:nvSpPr>
            <p:spPr>
              <a:xfrm>
                <a:off x="552132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94" name="Google Shape;897;p16"/>
            <p:cNvGrpSpPr/>
            <p:nvPr/>
          </p:nvGrpSpPr>
          <p:grpSpPr>
            <a:xfrm>
              <a:off x="5850720" y="776880"/>
              <a:ext cx="79200" cy="79200"/>
              <a:chOff x="5850720" y="776880"/>
              <a:chExt cx="79200" cy="79200"/>
            </a:xfrm>
          </p:grpSpPr>
          <p:sp>
            <p:nvSpPr>
              <p:cNvPr id="695" name="Google Shape;898;p16"/>
              <p:cNvSpPr/>
              <p:nvPr/>
            </p:nvSpPr>
            <p:spPr>
              <a:xfrm>
                <a:off x="585072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96" name="Google Shape;899;p16"/>
              <p:cNvSpPr/>
              <p:nvPr/>
            </p:nvSpPr>
            <p:spPr>
              <a:xfrm>
                <a:off x="585828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697" name="Google Shape;900;p16"/>
            <p:cNvGrpSpPr/>
            <p:nvPr/>
          </p:nvGrpSpPr>
          <p:grpSpPr>
            <a:xfrm>
              <a:off x="6188040" y="776880"/>
              <a:ext cx="79200" cy="79200"/>
              <a:chOff x="6188040" y="776880"/>
              <a:chExt cx="79200" cy="79200"/>
            </a:xfrm>
          </p:grpSpPr>
          <p:sp>
            <p:nvSpPr>
              <p:cNvPr id="698" name="Google Shape;901;p16"/>
              <p:cNvSpPr/>
              <p:nvPr/>
            </p:nvSpPr>
            <p:spPr>
              <a:xfrm>
                <a:off x="618804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99" name="Google Shape;902;p16"/>
              <p:cNvSpPr/>
              <p:nvPr/>
            </p:nvSpPr>
            <p:spPr>
              <a:xfrm>
                <a:off x="619560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00" name="Google Shape;903;p16"/>
            <p:cNvGrpSpPr/>
            <p:nvPr/>
          </p:nvGrpSpPr>
          <p:grpSpPr>
            <a:xfrm>
              <a:off x="6525000" y="776880"/>
              <a:ext cx="79200" cy="79200"/>
              <a:chOff x="6525000" y="776880"/>
              <a:chExt cx="79200" cy="79200"/>
            </a:xfrm>
          </p:grpSpPr>
          <p:sp>
            <p:nvSpPr>
              <p:cNvPr id="701" name="Google Shape;904;p16"/>
              <p:cNvSpPr/>
              <p:nvPr/>
            </p:nvSpPr>
            <p:spPr>
              <a:xfrm>
                <a:off x="652500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02" name="Google Shape;905;p16"/>
              <p:cNvSpPr/>
              <p:nvPr/>
            </p:nvSpPr>
            <p:spPr>
              <a:xfrm>
                <a:off x="653256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03" name="Google Shape;906;p16"/>
            <p:cNvGrpSpPr/>
            <p:nvPr/>
          </p:nvGrpSpPr>
          <p:grpSpPr>
            <a:xfrm>
              <a:off x="6862320" y="776880"/>
              <a:ext cx="79200" cy="79200"/>
              <a:chOff x="6862320" y="776880"/>
              <a:chExt cx="79200" cy="79200"/>
            </a:xfrm>
          </p:grpSpPr>
          <p:sp>
            <p:nvSpPr>
              <p:cNvPr id="704" name="Google Shape;907;p16"/>
              <p:cNvSpPr/>
              <p:nvPr/>
            </p:nvSpPr>
            <p:spPr>
              <a:xfrm>
                <a:off x="686232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05" name="Google Shape;908;p16"/>
              <p:cNvSpPr/>
              <p:nvPr/>
            </p:nvSpPr>
            <p:spPr>
              <a:xfrm>
                <a:off x="686988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06" name="Google Shape;909;p16"/>
            <p:cNvGrpSpPr/>
            <p:nvPr/>
          </p:nvGrpSpPr>
          <p:grpSpPr>
            <a:xfrm>
              <a:off x="4839480" y="776880"/>
              <a:ext cx="79200" cy="79200"/>
              <a:chOff x="4839480" y="776880"/>
              <a:chExt cx="79200" cy="79200"/>
            </a:xfrm>
          </p:grpSpPr>
          <p:sp>
            <p:nvSpPr>
              <p:cNvPr id="707" name="Google Shape;910;p16"/>
              <p:cNvSpPr/>
              <p:nvPr/>
            </p:nvSpPr>
            <p:spPr>
              <a:xfrm>
                <a:off x="483948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708" name="Google Shape;911;p16"/>
              <p:cNvSpPr/>
              <p:nvPr/>
            </p:nvSpPr>
            <p:spPr>
              <a:xfrm>
                <a:off x="484668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09" name="Google Shape;912;p16"/>
            <p:cNvGrpSpPr/>
            <p:nvPr/>
          </p:nvGrpSpPr>
          <p:grpSpPr>
            <a:xfrm>
              <a:off x="5176440" y="776880"/>
              <a:ext cx="79200" cy="79200"/>
              <a:chOff x="5176440" y="776880"/>
              <a:chExt cx="79200" cy="79200"/>
            </a:xfrm>
          </p:grpSpPr>
          <p:sp>
            <p:nvSpPr>
              <p:cNvPr id="710" name="Google Shape;913;p16"/>
              <p:cNvSpPr/>
              <p:nvPr/>
            </p:nvSpPr>
            <p:spPr>
              <a:xfrm>
                <a:off x="517644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711" name="Google Shape;914;p16"/>
              <p:cNvSpPr/>
              <p:nvPr/>
            </p:nvSpPr>
            <p:spPr>
              <a:xfrm>
                <a:off x="518400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12" name="Google Shape;915;p16"/>
            <p:cNvGrpSpPr/>
            <p:nvPr/>
          </p:nvGrpSpPr>
          <p:grpSpPr>
            <a:xfrm>
              <a:off x="7199640" y="776880"/>
              <a:ext cx="79200" cy="79200"/>
              <a:chOff x="7199640" y="776880"/>
              <a:chExt cx="79200" cy="79200"/>
            </a:xfrm>
          </p:grpSpPr>
          <p:sp>
            <p:nvSpPr>
              <p:cNvPr id="713" name="Google Shape;916;p16"/>
              <p:cNvSpPr/>
              <p:nvPr/>
            </p:nvSpPr>
            <p:spPr>
              <a:xfrm>
                <a:off x="719964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714" name="Google Shape;917;p16"/>
              <p:cNvSpPr/>
              <p:nvPr/>
            </p:nvSpPr>
            <p:spPr>
              <a:xfrm>
                <a:off x="720720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15" name="Google Shape;918;p16"/>
            <p:cNvGrpSpPr/>
            <p:nvPr/>
          </p:nvGrpSpPr>
          <p:grpSpPr>
            <a:xfrm>
              <a:off x="7536600" y="776880"/>
              <a:ext cx="79200" cy="79200"/>
              <a:chOff x="7536600" y="776880"/>
              <a:chExt cx="79200" cy="79200"/>
            </a:xfrm>
          </p:grpSpPr>
          <p:sp>
            <p:nvSpPr>
              <p:cNvPr id="716" name="Google Shape;919;p16"/>
              <p:cNvSpPr/>
              <p:nvPr/>
            </p:nvSpPr>
            <p:spPr>
              <a:xfrm>
                <a:off x="7536600" y="77688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717" name="Google Shape;920;p16"/>
              <p:cNvSpPr/>
              <p:nvPr/>
            </p:nvSpPr>
            <p:spPr>
              <a:xfrm>
                <a:off x="7544160" y="78048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718" name="Google Shape;925;p16" descr=""/>
          <p:cNvPicPr/>
          <p:nvPr/>
        </p:nvPicPr>
        <p:blipFill>
          <a:blip r:embed="rId2"/>
          <a:srcRect l="0" t="0" r="52104" b="-8097"/>
          <a:stretch/>
        </p:blipFill>
        <p:spPr>
          <a:xfrm>
            <a:off x="15916680" y="1387440"/>
            <a:ext cx="2370600" cy="1629720"/>
          </a:xfrm>
          <a:prstGeom prst="rect">
            <a:avLst/>
          </a:prstGeom>
          <a:ln w="0">
            <a:noFill/>
          </a:ln>
        </p:spPr>
      </p:pic>
      <p:sp>
        <p:nvSpPr>
          <p:cNvPr id="719" name="Google Shape;881;p 1"/>
          <p:cNvSpPr/>
          <p:nvPr/>
        </p:nvSpPr>
        <p:spPr>
          <a:xfrm>
            <a:off x="1475280" y="1944000"/>
            <a:ext cx="16848000" cy="78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1. Initialization: Greets user with 'Hello, I am Alexa.'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2. Input: User provides a voice command (recognized by take_command)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3. Processing: Based on the command: 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 </a:t>
            </a: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Opens websites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 </a:t>
            </a: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Provides time or jokes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●"/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 </a:t>
            </a: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Generates an email if asked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4. Output: Responds via speech or action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50000"/>
              </a:lnSpc>
              <a:spcBef>
                <a:spcPts val="641"/>
              </a:spcBef>
            </a:pPr>
            <a:r>
              <a:rPr b="0" lang="en-US" sz="4000" strike="noStrike" u="none">
                <a:solidFill>
                  <a:srgbClr val="ffffff"/>
                </a:solidFill>
                <a:uFillTx/>
                <a:latin typeface="Calibri"/>
                <a:ea typeface="Oswald"/>
              </a:rPr>
              <a:t>5. Exit Condition: If the user says 'exit' or 'quit'</a:t>
            </a:r>
            <a:endParaRPr b="0" lang="en-IN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930;p17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721" name="Google Shape;931;p17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2" name="Google Shape;932;p17"/>
            <p:cNvSpPr/>
            <p:nvPr/>
          </p:nvSpPr>
          <p:spPr>
            <a:xfrm rot="10800000">
              <a:off x="1080" y="0"/>
              <a:ext cx="1828692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723" name="Google Shape;933;p17" descr=""/>
          <p:cNvPicPr/>
          <p:nvPr/>
        </p:nvPicPr>
        <p:blipFill>
          <a:blip r:embed="rId1"/>
          <a:stretch/>
        </p:blipFill>
        <p:spPr>
          <a:xfrm>
            <a:off x="16872840" y="129600"/>
            <a:ext cx="1258560" cy="6598080"/>
          </a:xfrm>
          <a:prstGeom prst="rect">
            <a:avLst/>
          </a:prstGeom>
          <a:ln w="0">
            <a:noFill/>
          </a:ln>
        </p:spPr>
      </p:pic>
      <p:sp>
        <p:nvSpPr>
          <p:cNvPr id="724" name="Google Shape;935;p17"/>
          <p:cNvSpPr/>
          <p:nvPr/>
        </p:nvSpPr>
        <p:spPr>
          <a:xfrm>
            <a:off x="0" y="-37440"/>
            <a:ext cx="10151640" cy="10286280"/>
          </a:xfrm>
          <a:custGeom>
            <a:avLst/>
            <a:gdLst>
              <a:gd name="textAreaLeft" fmla="*/ 0 w 10151640"/>
              <a:gd name="textAreaRight" fmla="*/ 10152000 w 1015164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9307741" h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5" name="Google Shape;941;p17"/>
          <p:cNvSpPr/>
          <p:nvPr/>
        </p:nvSpPr>
        <p:spPr>
          <a:xfrm>
            <a:off x="1861920" y="640800"/>
            <a:ext cx="5828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40000"/>
              </a:lnSpc>
              <a:tabLst>
                <a:tab algn="l" pos="0"/>
              </a:tabLst>
            </a:pPr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6" name="Google Shape;942;p17"/>
          <p:cNvSpPr/>
          <p:nvPr/>
        </p:nvSpPr>
        <p:spPr>
          <a:xfrm>
            <a:off x="7445520" y="900000"/>
            <a:ext cx="87789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54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Code Snippet Highlights</a:t>
            </a:r>
            <a:endParaRPr b="0" lang="en-IN" sz="54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727" name="Google Shape;943;p17"/>
          <p:cNvSpPr/>
          <p:nvPr/>
        </p:nvSpPr>
        <p:spPr>
          <a:xfrm>
            <a:off x="6924600" y="2131200"/>
            <a:ext cx="13240080" cy="534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AutoNum type="arabicPlain"/>
            </a:pPr>
            <a:r>
              <a:rPr b="1" lang="en-US" sz="4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. Chat Function:</a:t>
            </a:r>
            <a:endParaRPr b="0" lang="en-IN" sz="4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endParaRPr b="0" lang="en-IN" sz="4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def chat(query):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global chatStr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chatStr += f"Shubham: {query}\n Alexa: "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response = genai.generate(prompt=chatStr, **generation_config)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reply = response.generations[0].text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say(reply)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return reply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728" name="Google Shape;944;p17"/>
          <p:cNvGrpSpPr/>
          <p:nvPr/>
        </p:nvGrpSpPr>
        <p:grpSpPr>
          <a:xfrm>
            <a:off x="10488600" y="9383760"/>
            <a:ext cx="3114000" cy="79200"/>
            <a:chOff x="10488600" y="9383760"/>
            <a:chExt cx="3114000" cy="79200"/>
          </a:xfrm>
        </p:grpSpPr>
        <p:grpSp>
          <p:nvGrpSpPr>
            <p:cNvPr id="729" name="Google Shape;945;p17"/>
            <p:cNvGrpSpPr/>
            <p:nvPr/>
          </p:nvGrpSpPr>
          <p:grpSpPr>
            <a:xfrm>
              <a:off x="10488600" y="9383760"/>
              <a:ext cx="79200" cy="79200"/>
              <a:chOff x="10488600" y="9383760"/>
              <a:chExt cx="79200" cy="79200"/>
            </a:xfrm>
          </p:grpSpPr>
          <p:sp>
            <p:nvSpPr>
              <p:cNvPr id="730" name="Google Shape;946;p17"/>
              <p:cNvSpPr/>
              <p:nvPr/>
            </p:nvSpPr>
            <p:spPr>
              <a:xfrm>
                <a:off x="104886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31" name="Google Shape;947;p17"/>
              <p:cNvSpPr/>
              <p:nvPr/>
            </p:nvSpPr>
            <p:spPr>
              <a:xfrm>
                <a:off x="104961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32" name="Google Shape;948;p17"/>
            <p:cNvGrpSpPr/>
            <p:nvPr/>
          </p:nvGrpSpPr>
          <p:grpSpPr>
            <a:xfrm>
              <a:off x="11500200" y="9383760"/>
              <a:ext cx="79200" cy="79200"/>
              <a:chOff x="11500200" y="9383760"/>
              <a:chExt cx="79200" cy="79200"/>
            </a:xfrm>
          </p:grpSpPr>
          <p:sp>
            <p:nvSpPr>
              <p:cNvPr id="733" name="Google Shape;949;p17"/>
              <p:cNvSpPr/>
              <p:nvPr/>
            </p:nvSpPr>
            <p:spPr>
              <a:xfrm>
                <a:off x="115002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34" name="Google Shape;950;p17"/>
              <p:cNvSpPr/>
              <p:nvPr/>
            </p:nvSpPr>
            <p:spPr>
              <a:xfrm>
                <a:off x="115077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35" name="Google Shape;951;p17"/>
            <p:cNvGrpSpPr/>
            <p:nvPr/>
          </p:nvGrpSpPr>
          <p:grpSpPr>
            <a:xfrm>
              <a:off x="11837520" y="9383760"/>
              <a:ext cx="79200" cy="79200"/>
              <a:chOff x="11837520" y="9383760"/>
              <a:chExt cx="79200" cy="79200"/>
            </a:xfrm>
          </p:grpSpPr>
          <p:sp>
            <p:nvSpPr>
              <p:cNvPr id="736" name="Google Shape;952;p17"/>
              <p:cNvSpPr/>
              <p:nvPr/>
            </p:nvSpPr>
            <p:spPr>
              <a:xfrm>
                <a:off x="1183752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37" name="Google Shape;953;p17"/>
              <p:cNvSpPr/>
              <p:nvPr/>
            </p:nvSpPr>
            <p:spPr>
              <a:xfrm>
                <a:off x="1184472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38" name="Google Shape;954;p17"/>
            <p:cNvGrpSpPr/>
            <p:nvPr/>
          </p:nvGrpSpPr>
          <p:grpSpPr>
            <a:xfrm>
              <a:off x="12174480" y="9383760"/>
              <a:ext cx="79200" cy="79200"/>
              <a:chOff x="12174480" y="9383760"/>
              <a:chExt cx="79200" cy="79200"/>
            </a:xfrm>
          </p:grpSpPr>
          <p:sp>
            <p:nvSpPr>
              <p:cNvPr id="739" name="Google Shape;955;p17"/>
              <p:cNvSpPr/>
              <p:nvPr/>
            </p:nvSpPr>
            <p:spPr>
              <a:xfrm>
                <a:off x="121744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40" name="Google Shape;956;p17"/>
              <p:cNvSpPr/>
              <p:nvPr/>
            </p:nvSpPr>
            <p:spPr>
              <a:xfrm>
                <a:off x="121820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41" name="Google Shape;957;p17"/>
            <p:cNvGrpSpPr/>
            <p:nvPr/>
          </p:nvGrpSpPr>
          <p:grpSpPr>
            <a:xfrm>
              <a:off x="12511800" y="9383760"/>
              <a:ext cx="79200" cy="79200"/>
              <a:chOff x="12511800" y="9383760"/>
              <a:chExt cx="79200" cy="79200"/>
            </a:xfrm>
          </p:grpSpPr>
          <p:sp>
            <p:nvSpPr>
              <p:cNvPr id="742" name="Google Shape;958;p17"/>
              <p:cNvSpPr/>
              <p:nvPr/>
            </p:nvSpPr>
            <p:spPr>
              <a:xfrm>
                <a:off x="125118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43" name="Google Shape;959;p17"/>
              <p:cNvSpPr/>
              <p:nvPr/>
            </p:nvSpPr>
            <p:spPr>
              <a:xfrm>
                <a:off x="125193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44" name="Google Shape;960;p17"/>
            <p:cNvGrpSpPr/>
            <p:nvPr/>
          </p:nvGrpSpPr>
          <p:grpSpPr>
            <a:xfrm>
              <a:off x="12848760" y="9383760"/>
              <a:ext cx="79200" cy="79200"/>
              <a:chOff x="12848760" y="9383760"/>
              <a:chExt cx="79200" cy="79200"/>
            </a:xfrm>
          </p:grpSpPr>
          <p:sp>
            <p:nvSpPr>
              <p:cNvPr id="745" name="Google Shape;961;p17"/>
              <p:cNvSpPr/>
              <p:nvPr/>
            </p:nvSpPr>
            <p:spPr>
              <a:xfrm>
                <a:off x="1284876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46" name="Google Shape;962;p17"/>
              <p:cNvSpPr/>
              <p:nvPr/>
            </p:nvSpPr>
            <p:spPr>
              <a:xfrm>
                <a:off x="1285632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47" name="Google Shape;963;p17"/>
            <p:cNvGrpSpPr/>
            <p:nvPr/>
          </p:nvGrpSpPr>
          <p:grpSpPr>
            <a:xfrm>
              <a:off x="10825920" y="9383760"/>
              <a:ext cx="79200" cy="79200"/>
              <a:chOff x="10825920" y="9383760"/>
              <a:chExt cx="79200" cy="79200"/>
            </a:xfrm>
          </p:grpSpPr>
          <p:sp>
            <p:nvSpPr>
              <p:cNvPr id="748" name="Google Shape;964;p17"/>
              <p:cNvSpPr/>
              <p:nvPr/>
            </p:nvSpPr>
            <p:spPr>
              <a:xfrm>
                <a:off x="1082592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49" name="Google Shape;965;p17"/>
              <p:cNvSpPr/>
              <p:nvPr/>
            </p:nvSpPr>
            <p:spPr>
              <a:xfrm>
                <a:off x="1083348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50" name="Google Shape;966;p17"/>
            <p:cNvGrpSpPr/>
            <p:nvPr/>
          </p:nvGrpSpPr>
          <p:grpSpPr>
            <a:xfrm>
              <a:off x="11162880" y="9383760"/>
              <a:ext cx="79200" cy="79200"/>
              <a:chOff x="11162880" y="9383760"/>
              <a:chExt cx="79200" cy="79200"/>
            </a:xfrm>
          </p:grpSpPr>
          <p:sp>
            <p:nvSpPr>
              <p:cNvPr id="751" name="Google Shape;967;p17"/>
              <p:cNvSpPr/>
              <p:nvPr/>
            </p:nvSpPr>
            <p:spPr>
              <a:xfrm>
                <a:off x="111628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52" name="Google Shape;968;p17"/>
              <p:cNvSpPr/>
              <p:nvPr/>
            </p:nvSpPr>
            <p:spPr>
              <a:xfrm>
                <a:off x="111704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53" name="Google Shape;969;p17"/>
            <p:cNvGrpSpPr/>
            <p:nvPr/>
          </p:nvGrpSpPr>
          <p:grpSpPr>
            <a:xfrm>
              <a:off x="13186080" y="9383760"/>
              <a:ext cx="79200" cy="79200"/>
              <a:chOff x="13186080" y="9383760"/>
              <a:chExt cx="79200" cy="79200"/>
            </a:xfrm>
          </p:grpSpPr>
          <p:sp>
            <p:nvSpPr>
              <p:cNvPr id="754" name="Google Shape;970;p17"/>
              <p:cNvSpPr/>
              <p:nvPr/>
            </p:nvSpPr>
            <p:spPr>
              <a:xfrm>
                <a:off x="131860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55" name="Google Shape;971;p17"/>
              <p:cNvSpPr/>
              <p:nvPr/>
            </p:nvSpPr>
            <p:spPr>
              <a:xfrm>
                <a:off x="131936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56" name="Google Shape;972;p17"/>
            <p:cNvGrpSpPr/>
            <p:nvPr/>
          </p:nvGrpSpPr>
          <p:grpSpPr>
            <a:xfrm>
              <a:off x="13523400" y="9383760"/>
              <a:ext cx="79200" cy="79200"/>
              <a:chOff x="13523400" y="9383760"/>
              <a:chExt cx="79200" cy="79200"/>
            </a:xfrm>
          </p:grpSpPr>
          <p:sp>
            <p:nvSpPr>
              <p:cNvPr id="757" name="Google Shape;973;p17"/>
              <p:cNvSpPr/>
              <p:nvPr/>
            </p:nvSpPr>
            <p:spPr>
              <a:xfrm>
                <a:off x="135234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58" name="Google Shape;974;p17"/>
              <p:cNvSpPr/>
              <p:nvPr/>
            </p:nvSpPr>
            <p:spPr>
              <a:xfrm>
                <a:off x="1353060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759" name="Google Shape;975;p17" descr=""/>
          <p:cNvPicPr/>
          <p:nvPr/>
        </p:nvPicPr>
        <p:blipFill>
          <a:blip r:embed="rId3"/>
          <a:srcRect l="47719" t="0" r="0" b="0"/>
          <a:stretch/>
        </p:blipFill>
        <p:spPr>
          <a:xfrm>
            <a:off x="0" y="1716120"/>
            <a:ext cx="3025800" cy="2308680"/>
          </a:xfrm>
          <a:prstGeom prst="rect">
            <a:avLst/>
          </a:prstGeom>
          <a:ln w="0">
            <a:noFill/>
          </a:ln>
        </p:spPr>
      </p:pic>
      <p:pic>
        <p:nvPicPr>
          <p:cNvPr id="760" name="Google Shape;976;p17" descr=""/>
          <p:cNvPicPr/>
          <p:nvPr/>
        </p:nvPicPr>
        <p:blipFill>
          <a:blip r:embed="rId4"/>
          <a:srcRect l="0" t="0" r="54302" b="-1793"/>
          <a:stretch/>
        </p:blipFill>
        <p:spPr>
          <a:xfrm>
            <a:off x="15756120" y="8388000"/>
            <a:ext cx="2516760" cy="1700640"/>
          </a:xfrm>
          <a:prstGeom prst="rect">
            <a:avLst/>
          </a:prstGeom>
          <a:ln w="0">
            <a:noFill/>
          </a:ln>
        </p:spPr>
      </p:pic>
      <p:pic>
        <p:nvPicPr>
          <p:cNvPr id="761" name="Google Shape;977;p17" descr=""/>
          <p:cNvPicPr/>
          <p:nvPr/>
        </p:nvPicPr>
        <p:blipFill>
          <a:blip r:embed="rId5"/>
          <a:srcRect l="0" t="0" r="0" b="3916"/>
          <a:stretch/>
        </p:blipFill>
        <p:spPr>
          <a:xfrm>
            <a:off x="16560" y="-37440"/>
            <a:ext cx="7725960" cy="1032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930;p17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763" name="Google Shape;931;p17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4" name="Google Shape;932;p17"/>
            <p:cNvSpPr/>
            <p:nvPr/>
          </p:nvSpPr>
          <p:spPr>
            <a:xfrm rot="10800000">
              <a:off x="1080" y="0"/>
              <a:ext cx="1828692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765" name="Google Shape;933;p17" descr=""/>
          <p:cNvPicPr/>
          <p:nvPr/>
        </p:nvPicPr>
        <p:blipFill>
          <a:blip r:embed="rId1"/>
          <a:stretch/>
        </p:blipFill>
        <p:spPr>
          <a:xfrm>
            <a:off x="16872840" y="129600"/>
            <a:ext cx="1258560" cy="6598080"/>
          </a:xfrm>
          <a:prstGeom prst="rect">
            <a:avLst/>
          </a:prstGeom>
          <a:ln w="0">
            <a:noFill/>
          </a:ln>
        </p:spPr>
      </p:pic>
      <p:sp>
        <p:nvSpPr>
          <p:cNvPr id="766" name="Google Shape;935;p17"/>
          <p:cNvSpPr/>
          <p:nvPr/>
        </p:nvSpPr>
        <p:spPr>
          <a:xfrm>
            <a:off x="0" y="-37440"/>
            <a:ext cx="10151640" cy="10286280"/>
          </a:xfrm>
          <a:custGeom>
            <a:avLst/>
            <a:gdLst>
              <a:gd name="textAreaLeft" fmla="*/ 0 w 10151640"/>
              <a:gd name="textAreaRight" fmla="*/ 10152000 w 10151640"/>
              <a:gd name="textAreaTop" fmla="*/ 0 h 10286280"/>
              <a:gd name="textAreaBottom" fmla="*/ 10286640 h 10286280"/>
            </a:gdLst>
            <a:ahLst/>
            <a:rect l="textAreaLeft" t="textAreaTop" r="textAreaRight" b="textAreaBottom"/>
            <a:pathLst>
              <a:path w="19307741" h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67" name="Google Shape;944;p17"/>
          <p:cNvGrpSpPr/>
          <p:nvPr/>
        </p:nvGrpSpPr>
        <p:grpSpPr>
          <a:xfrm>
            <a:off x="10488600" y="9383760"/>
            <a:ext cx="3114000" cy="79200"/>
            <a:chOff x="10488600" y="9383760"/>
            <a:chExt cx="3114000" cy="79200"/>
          </a:xfrm>
        </p:grpSpPr>
        <p:grpSp>
          <p:nvGrpSpPr>
            <p:cNvPr id="768" name="Google Shape;945;p17"/>
            <p:cNvGrpSpPr/>
            <p:nvPr/>
          </p:nvGrpSpPr>
          <p:grpSpPr>
            <a:xfrm>
              <a:off x="10488600" y="9383760"/>
              <a:ext cx="79200" cy="79200"/>
              <a:chOff x="10488600" y="9383760"/>
              <a:chExt cx="79200" cy="79200"/>
            </a:xfrm>
          </p:grpSpPr>
          <p:sp>
            <p:nvSpPr>
              <p:cNvPr id="769" name="Google Shape;946;p17"/>
              <p:cNvSpPr/>
              <p:nvPr/>
            </p:nvSpPr>
            <p:spPr>
              <a:xfrm>
                <a:off x="104886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70" name="Google Shape;947;p17"/>
              <p:cNvSpPr/>
              <p:nvPr/>
            </p:nvSpPr>
            <p:spPr>
              <a:xfrm>
                <a:off x="104961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71" name="Google Shape;948;p17"/>
            <p:cNvGrpSpPr/>
            <p:nvPr/>
          </p:nvGrpSpPr>
          <p:grpSpPr>
            <a:xfrm>
              <a:off x="11500200" y="9383760"/>
              <a:ext cx="79200" cy="79200"/>
              <a:chOff x="11500200" y="9383760"/>
              <a:chExt cx="79200" cy="79200"/>
            </a:xfrm>
          </p:grpSpPr>
          <p:sp>
            <p:nvSpPr>
              <p:cNvPr id="772" name="Google Shape;949;p17"/>
              <p:cNvSpPr/>
              <p:nvPr/>
            </p:nvSpPr>
            <p:spPr>
              <a:xfrm>
                <a:off x="115002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73" name="Google Shape;950;p17"/>
              <p:cNvSpPr/>
              <p:nvPr/>
            </p:nvSpPr>
            <p:spPr>
              <a:xfrm>
                <a:off x="115077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74" name="Google Shape;951;p17"/>
            <p:cNvGrpSpPr/>
            <p:nvPr/>
          </p:nvGrpSpPr>
          <p:grpSpPr>
            <a:xfrm>
              <a:off x="11837520" y="9383760"/>
              <a:ext cx="79200" cy="79200"/>
              <a:chOff x="11837520" y="9383760"/>
              <a:chExt cx="79200" cy="79200"/>
            </a:xfrm>
          </p:grpSpPr>
          <p:sp>
            <p:nvSpPr>
              <p:cNvPr id="775" name="Google Shape;952;p17"/>
              <p:cNvSpPr/>
              <p:nvPr/>
            </p:nvSpPr>
            <p:spPr>
              <a:xfrm>
                <a:off x="1183752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76" name="Google Shape;953;p17"/>
              <p:cNvSpPr/>
              <p:nvPr/>
            </p:nvSpPr>
            <p:spPr>
              <a:xfrm>
                <a:off x="1184472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77" name="Google Shape;954;p17"/>
            <p:cNvGrpSpPr/>
            <p:nvPr/>
          </p:nvGrpSpPr>
          <p:grpSpPr>
            <a:xfrm>
              <a:off x="12174480" y="9383760"/>
              <a:ext cx="79200" cy="79200"/>
              <a:chOff x="12174480" y="9383760"/>
              <a:chExt cx="79200" cy="79200"/>
            </a:xfrm>
          </p:grpSpPr>
          <p:sp>
            <p:nvSpPr>
              <p:cNvPr id="778" name="Google Shape;955;p17"/>
              <p:cNvSpPr/>
              <p:nvPr/>
            </p:nvSpPr>
            <p:spPr>
              <a:xfrm>
                <a:off x="121744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79" name="Google Shape;956;p17"/>
              <p:cNvSpPr/>
              <p:nvPr/>
            </p:nvSpPr>
            <p:spPr>
              <a:xfrm>
                <a:off x="121820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80" name="Google Shape;957;p17"/>
            <p:cNvGrpSpPr/>
            <p:nvPr/>
          </p:nvGrpSpPr>
          <p:grpSpPr>
            <a:xfrm>
              <a:off x="12511800" y="9383760"/>
              <a:ext cx="79200" cy="79200"/>
              <a:chOff x="12511800" y="9383760"/>
              <a:chExt cx="79200" cy="79200"/>
            </a:xfrm>
          </p:grpSpPr>
          <p:sp>
            <p:nvSpPr>
              <p:cNvPr id="781" name="Google Shape;958;p17"/>
              <p:cNvSpPr/>
              <p:nvPr/>
            </p:nvSpPr>
            <p:spPr>
              <a:xfrm>
                <a:off x="125118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82" name="Google Shape;959;p17"/>
              <p:cNvSpPr/>
              <p:nvPr/>
            </p:nvSpPr>
            <p:spPr>
              <a:xfrm>
                <a:off x="1251936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83" name="Google Shape;960;p17"/>
            <p:cNvGrpSpPr/>
            <p:nvPr/>
          </p:nvGrpSpPr>
          <p:grpSpPr>
            <a:xfrm>
              <a:off x="12848760" y="9383760"/>
              <a:ext cx="79200" cy="79200"/>
              <a:chOff x="12848760" y="9383760"/>
              <a:chExt cx="79200" cy="79200"/>
            </a:xfrm>
          </p:grpSpPr>
          <p:sp>
            <p:nvSpPr>
              <p:cNvPr id="784" name="Google Shape;961;p17"/>
              <p:cNvSpPr/>
              <p:nvPr/>
            </p:nvSpPr>
            <p:spPr>
              <a:xfrm>
                <a:off x="1284876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85" name="Google Shape;962;p17"/>
              <p:cNvSpPr/>
              <p:nvPr/>
            </p:nvSpPr>
            <p:spPr>
              <a:xfrm>
                <a:off x="1285632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86" name="Google Shape;963;p17"/>
            <p:cNvGrpSpPr/>
            <p:nvPr/>
          </p:nvGrpSpPr>
          <p:grpSpPr>
            <a:xfrm>
              <a:off x="10825920" y="9383760"/>
              <a:ext cx="79200" cy="79200"/>
              <a:chOff x="10825920" y="9383760"/>
              <a:chExt cx="79200" cy="79200"/>
            </a:xfrm>
          </p:grpSpPr>
          <p:sp>
            <p:nvSpPr>
              <p:cNvPr id="787" name="Google Shape;964;p17"/>
              <p:cNvSpPr/>
              <p:nvPr/>
            </p:nvSpPr>
            <p:spPr>
              <a:xfrm>
                <a:off x="1082592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88" name="Google Shape;965;p17"/>
              <p:cNvSpPr/>
              <p:nvPr/>
            </p:nvSpPr>
            <p:spPr>
              <a:xfrm>
                <a:off x="1083348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89" name="Google Shape;966;p17"/>
            <p:cNvGrpSpPr/>
            <p:nvPr/>
          </p:nvGrpSpPr>
          <p:grpSpPr>
            <a:xfrm>
              <a:off x="11162880" y="9383760"/>
              <a:ext cx="79200" cy="79200"/>
              <a:chOff x="11162880" y="9383760"/>
              <a:chExt cx="79200" cy="79200"/>
            </a:xfrm>
          </p:grpSpPr>
          <p:sp>
            <p:nvSpPr>
              <p:cNvPr id="790" name="Google Shape;967;p17"/>
              <p:cNvSpPr/>
              <p:nvPr/>
            </p:nvSpPr>
            <p:spPr>
              <a:xfrm>
                <a:off x="111628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91" name="Google Shape;968;p17"/>
              <p:cNvSpPr/>
              <p:nvPr/>
            </p:nvSpPr>
            <p:spPr>
              <a:xfrm>
                <a:off x="111704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92" name="Google Shape;969;p17"/>
            <p:cNvGrpSpPr/>
            <p:nvPr/>
          </p:nvGrpSpPr>
          <p:grpSpPr>
            <a:xfrm>
              <a:off x="13186080" y="9383760"/>
              <a:ext cx="79200" cy="79200"/>
              <a:chOff x="13186080" y="9383760"/>
              <a:chExt cx="79200" cy="79200"/>
            </a:xfrm>
          </p:grpSpPr>
          <p:sp>
            <p:nvSpPr>
              <p:cNvPr id="793" name="Google Shape;970;p17"/>
              <p:cNvSpPr/>
              <p:nvPr/>
            </p:nvSpPr>
            <p:spPr>
              <a:xfrm>
                <a:off x="1318608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94" name="Google Shape;971;p17"/>
              <p:cNvSpPr/>
              <p:nvPr/>
            </p:nvSpPr>
            <p:spPr>
              <a:xfrm>
                <a:off x="1319364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795" name="Google Shape;972;p17"/>
            <p:cNvGrpSpPr/>
            <p:nvPr/>
          </p:nvGrpSpPr>
          <p:grpSpPr>
            <a:xfrm>
              <a:off x="13523400" y="9383760"/>
              <a:ext cx="79200" cy="79200"/>
              <a:chOff x="13523400" y="9383760"/>
              <a:chExt cx="79200" cy="79200"/>
            </a:xfrm>
          </p:grpSpPr>
          <p:sp>
            <p:nvSpPr>
              <p:cNvPr id="796" name="Google Shape;973;p17"/>
              <p:cNvSpPr/>
              <p:nvPr/>
            </p:nvSpPr>
            <p:spPr>
              <a:xfrm>
                <a:off x="13523400" y="938376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97" name="Google Shape;974;p17"/>
              <p:cNvSpPr/>
              <p:nvPr/>
            </p:nvSpPr>
            <p:spPr>
              <a:xfrm>
                <a:off x="13530600" y="938772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798" name="Google Shape;975;p17" descr=""/>
          <p:cNvPicPr/>
          <p:nvPr/>
        </p:nvPicPr>
        <p:blipFill>
          <a:blip r:embed="rId3"/>
          <a:srcRect l="47719" t="0" r="0" b="0"/>
          <a:stretch/>
        </p:blipFill>
        <p:spPr>
          <a:xfrm>
            <a:off x="0" y="1716120"/>
            <a:ext cx="3025800" cy="2308680"/>
          </a:xfrm>
          <a:prstGeom prst="rect">
            <a:avLst/>
          </a:prstGeom>
          <a:ln w="0">
            <a:noFill/>
          </a:ln>
        </p:spPr>
      </p:pic>
      <p:pic>
        <p:nvPicPr>
          <p:cNvPr id="799" name="Google Shape;976;p17" descr=""/>
          <p:cNvPicPr/>
          <p:nvPr/>
        </p:nvPicPr>
        <p:blipFill>
          <a:blip r:embed="rId4"/>
          <a:srcRect l="0" t="0" r="54302" b="-1793"/>
          <a:stretch/>
        </p:blipFill>
        <p:spPr>
          <a:xfrm>
            <a:off x="15756120" y="8388000"/>
            <a:ext cx="2516760" cy="1700640"/>
          </a:xfrm>
          <a:prstGeom prst="rect">
            <a:avLst/>
          </a:prstGeom>
          <a:ln w="0">
            <a:noFill/>
          </a:ln>
        </p:spPr>
      </p:pic>
      <p:pic>
        <p:nvPicPr>
          <p:cNvPr id="800" name="Google Shape;977;p17" descr=""/>
          <p:cNvPicPr/>
          <p:nvPr/>
        </p:nvPicPr>
        <p:blipFill>
          <a:blip r:embed="rId5"/>
          <a:srcRect l="0" t="0" r="0" b="3916"/>
          <a:stretch/>
        </p:blipFill>
        <p:spPr>
          <a:xfrm>
            <a:off x="16560" y="-37440"/>
            <a:ext cx="7725960" cy="10323720"/>
          </a:xfrm>
          <a:prstGeom prst="rect">
            <a:avLst/>
          </a:prstGeom>
          <a:ln w="0">
            <a:noFill/>
          </a:ln>
        </p:spPr>
      </p:pic>
      <p:sp>
        <p:nvSpPr>
          <p:cNvPr id="801" name="Google Shape;942;p 1"/>
          <p:cNvSpPr/>
          <p:nvPr/>
        </p:nvSpPr>
        <p:spPr>
          <a:xfrm>
            <a:off x="7354440" y="1551600"/>
            <a:ext cx="87789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540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Code Snippet Highlights</a:t>
            </a:r>
            <a:endParaRPr b="0" lang="en-IN" sz="540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802" name="Google Shape;943;p 1"/>
          <p:cNvSpPr/>
          <p:nvPr/>
        </p:nvSpPr>
        <p:spPr>
          <a:xfrm>
            <a:off x="6744960" y="3286800"/>
            <a:ext cx="13240080" cy="56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4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2. Email Generation:</a:t>
            </a:r>
            <a:endParaRPr b="0" lang="en-IN" sz="4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endParaRPr b="0" lang="en-IN" sz="4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def generate_email(query):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model = genai.GenerativeModel(model_name="gemini-1.5-flash")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chat_session = model.start_chat(...)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response = chat_session.send_message(query)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say("Here is the email content that I have generated.")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   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print(response.text)  </a:t>
            </a:r>
            <a:endParaRPr b="0" lang="en-IN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641"/>
              </a:spcBef>
            </a:pPr>
            <a:endParaRPr b="0" lang="en-IN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1080;p19"/>
          <p:cNvGrpSpPr/>
          <p:nvPr/>
        </p:nvGrpSpPr>
        <p:grpSpPr>
          <a:xfrm>
            <a:off x="720" y="360"/>
            <a:ext cx="18287280" cy="10431000"/>
            <a:chOff x="720" y="360"/>
            <a:chExt cx="18287280" cy="10431000"/>
          </a:xfrm>
        </p:grpSpPr>
        <p:sp>
          <p:nvSpPr>
            <p:cNvPr id="804" name="Google Shape;1081;p19"/>
            <p:cNvSpPr/>
            <p:nvPr/>
          </p:nvSpPr>
          <p:spPr>
            <a:xfrm rot="10800000">
              <a:off x="720" y="0"/>
              <a:ext cx="18287280" cy="1028628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0"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5" name="Google Shape;1082;p19"/>
            <p:cNvSpPr/>
            <p:nvPr/>
          </p:nvSpPr>
          <p:spPr>
            <a:xfrm rot="10800000">
              <a:off x="720" y="0"/>
              <a:ext cx="18287280" cy="1043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ct val="147000"/>
                </a:lnSpc>
                <a:tabLst>
                  <a:tab algn="l" pos="0"/>
                </a:tabLst>
              </a:pPr>
              <a:endParaRPr b="0" lang="en-IN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pic>
        <p:nvPicPr>
          <p:cNvPr id="806" name="Google Shape;1083;p19" descr=""/>
          <p:cNvPicPr/>
          <p:nvPr/>
        </p:nvPicPr>
        <p:blipFill>
          <a:blip r:embed="rId1"/>
          <a:stretch/>
        </p:blipFill>
        <p:spPr>
          <a:xfrm>
            <a:off x="17073720" y="2408040"/>
            <a:ext cx="806760" cy="6775560"/>
          </a:xfrm>
          <a:prstGeom prst="rect">
            <a:avLst/>
          </a:prstGeom>
          <a:ln w="0">
            <a:noFill/>
          </a:ln>
        </p:spPr>
      </p:pic>
      <p:sp>
        <p:nvSpPr>
          <p:cNvPr id="807" name="Google Shape;1116;p19"/>
          <p:cNvSpPr/>
          <p:nvPr/>
        </p:nvSpPr>
        <p:spPr>
          <a:xfrm>
            <a:off x="1767240" y="3779280"/>
            <a:ext cx="624168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8" name="Google Shape;1117;p19"/>
          <p:cNvSpPr/>
          <p:nvPr/>
        </p:nvSpPr>
        <p:spPr>
          <a:xfrm>
            <a:off x="2899440" y="1091160"/>
            <a:ext cx="12940200" cy="16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0560" strike="noStrike" u="none">
                <a:solidFill>
                  <a:srgbClr val="48b7fb"/>
                </a:solidFill>
                <a:uFillTx/>
                <a:latin typeface="Calibri"/>
                <a:ea typeface="Oswald"/>
              </a:rPr>
              <a:t>Use Cases</a:t>
            </a:r>
            <a:endParaRPr b="0" lang="en-IN" sz="10560" strike="noStrike" u="none">
              <a:solidFill>
                <a:srgbClr val="48b7fb"/>
              </a:solidFill>
              <a:uFillTx/>
              <a:latin typeface="Arial"/>
            </a:endParaRPr>
          </a:p>
        </p:txBody>
      </p:sp>
      <p:sp>
        <p:nvSpPr>
          <p:cNvPr id="809" name="Google Shape;1121;p19"/>
          <p:cNvSpPr/>
          <p:nvPr/>
        </p:nvSpPr>
        <p:spPr>
          <a:xfrm>
            <a:off x="1036080" y="3233520"/>
            <a:ext cx="16037280" cy="34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○"/>
            </a:pPr>
            <a:r>
              <a:rPr b="0" lang="en-US" sz="7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Personal AI assistant for daily tasks</a:t>
            </a:r>
            <a:endParaRPr b="0" lang="en-IN" sz="7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○"/>
            </a:pPr>
            <a:r>
              <a:rPr b="0" lang="en-US" sz="7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Email automation for professionals</a:t>
            </a:r>
            <a:endParaRPr b="0" lang="en-IN" sz="7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○"/>
            </a:pPr>
            <a:r>
              <a:rPr b="0" lang="en-US" sz="7200" strike="noStrike" u="none">
                <a:solidFill>
                  <a:srgbClr val="ffffff"/>
                </a:solidFill>
                <a:uFillTx/>
                <a:latin typeface="Calibri"/>
                <a:ea typeface="Montserrat"/>
              </a:rPr>
              <a:t>Hands-free operation for accessibility</a:t>
            </a:r>
            <a:endParaRPr b="0" lang="en-IN" sz="7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810" name="Google Shape;1124;p19"/>
          <p:cNvGrpSpPr/>
          <p:nvPr/>
        </p:nvGrpSpPr>
        <p:grpSpPr>
          <a:xfrm>
            <a:off x="13860000" y="9720000"/>
            <a:ext cx="3113640" cy="79200"/>
            <a:chOff x="13860000" y="9720000"/>
            <a:chExt cx="3113640" cy="79200"/>
          </a:xfrm>
        </p:grpSpPr>
        <p:grpSp>
          <p:nvGrpSpPr>
            <p:cNvPr id="811" name="Google Shape;1125;p19"/>
            <p:cNvGrpSpPr/>
            <p:nvPr/>
          </p:nvGrpSpPr>
          <p:grpSpPr>
            <a:xfrm>
              <a:off x="13860000" y="9720000"/>
              <a:ext cx="79200" cy="79200"/>
              <a:chOff x="13860000" y="9720000"/>
              <a:chExt cx="79200" cy="79200"/>
            </a:xfrm>
          </p:grpSpPr>
          <p:sp>
            <p:nvSpPr>
              <p:cNvPr id="812" name="Google Shape;1126;p19"/>
              <p:cNvSpPr/>
              <p:nvPr/>
            </p:nvSpPr>
            <p:spPr>
              <a:xfrm>
                <a:off x="1386000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13" name="Google Shape;1127;p19"/>
              <p:cNvSpPr/>
              <p:nvPr/>
            </p:nvSpPr>
            <p:spPr>
              <a:xfrm>
                <a:off x="1386756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14" name="Google Shape;1128;p19"/>
            <p:cNvGrpSpPr/>
            <p:nvPr/>
          </p:nvGrpSpPr>
          <p:grpSpPr>
            <a:xfrm>
              <a:off x="14871600" y="9720000"/>
              <a:ext cx="79200" cy="79200"/>
              <a:chOff x="14871600" y="9720000"/>
              <a:chExt cx="79200" cy="79200"/>
            </a:xfrm>
          </p:grpSpPr>
          <p:sp>
            <p:nvSpPr>
              <p:cNvPr id="815" name="Google Shape;1129;p19"/>
              <p:cNvSpPr/>
              <p:nvPr/>
            </p:nvSpPr>
            <p:spPr>
              <a:xfrm>
                <a:off x="1487160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16" name="Google Shape;1130;p19"/>
              <p:cNvSpPr/>
              <p:nvPr/>
            </p:nvSpPr>
            <p:spPr>
              <a:xfrm>
                <a:off x="1487880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17" name="Google Shape;1131;p19"/>
            <p:cNvGrpSpPr/>
            <p:nvPr/>
          </p:nvGrpSpPr>
          <p:grpSpPr>
            <a:xfrm>
              <a:off x="15208560" y="9720000"/>
              <a:ext cx="79200" cy="79200"/>
              <a:chOff x="15208560" y="9720000"/>
              <a:chExt cx="79200" cy="79200"/>
            </a:xfrm>
          </p:grpSpPr>
          <p:sp>
            <p:nvSpPr>
              <p:cNvPr id="818" name="Google Shape;1132;p19"/>
              <p:cNvSpPr/>
              <p:nvPr/>
            </p:nvSpPr>
            <p:spPr>
              <a:xfrm>
                <a:off x="1520856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19" name="Google Shape;1133;p19"/>
              <p:cNvSpPr/>
              <p:nvPr/>
            </p:nvSpPr>
            <p:spPr>
              <a:xfrm>
                <a:off x="1521612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20" name="Google Shape;1134;p19"/>
            <p:cNvGrpSpPr/>
            <p:nvPr/>
          </p:nvGrpSpPr>
          <p:grpSpPr>
            <a:xfrm>
              <a:off x="15545880" y="9720000"/>
              <a:ext cx="79200" cy="79200"/>
              <a:chOff x="15545880" y="9720000"/>
              <a:chExt cx="79200" cy="79200"/>
            </a:xfrm>
          </p:grpSpPr>
          <p:sp>
            <p:nvSpPr>
              <p:cNvPr id="821" name="Google Shape;1135;p19"/>
              <p:cNvSpPr/>
              <p:nvPr/>
            </p:nvSpPr>
            <p:spPr>
              <a:xfrm>
                <a:off x="1554588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22" name="Google Shape;1136;p19"/>
              <p:cNvSpPr/>
              <p:nvPr/>
            </p:nvSpPr>
            <p:spPr>
              <a:xfrm>
                <a:off x="1555344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23" name="Google Shape;1137;p19"/>
            <p:cNvGrpSpPr/>
            <p:nvPr/>
          </p:nvGrpSpPr>
          <p:grpSpPr>
            <a:xfrm>
              <a:off x="15882840" y="9720000"/>
              <a:ext cx="79200" cy="79200"/>
              <a:chOff x="15882840" y="9720000"/>
              <a:chExt cx="79200" cy="79200"/>
            </a:xfrm>
          </p:grpSpPr>
          <p:sp>
            <p:nvSpPr>
              <p:cNvPr id="824" name="Google Shape;1138;p19"/>
              <p:cNvSpPr/>
              <p:nvPr/>
            </p:nvSpPr>
            <p:spPr>
              <a:xfrm>
                <a:off x="1588284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25" name="Google Shape;1139;p19"/>
              <p:cNvSpPr/>
              <p:nvPr/>
            </p:nvSpPr>
            <p:spPr>
              <a:xfrm>
                <a:off x="1589040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26" name="Google Shape;1140;p19"/>
            <p:cNvGrpSpPr/>
            <p:nvPr/>
          </p:nvGrpSpPr>
          <p:grpSpPr>
            <a:xfrm>
              <a:off x="16220160" y="9720000"/>
              <a:ext cx="79200" cy="79200"/>
              <a:chOff x="16220160" y="9720000"/>
              <a:chExt cx="79200" cy="79200"/>
            </a:xfrm>
          </p:grpSpPr>
          <p:sp>
            <p:nvSpPr>
              <p:cNvPr id="827" name="Google Shape;1141;p19"/>
              <p:cNvSpPr/>
              <p:nvPr/>
            </p:nvSpPr>
            <p:spPr>
              <a:xfrm>
                <a:off x="1622016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28" name="Google Shape;1142;p19"/>
              <p:cNvSpPr/>
              <p:nvPr/>
            </p:nvSpPr>
            <p:spPr>
              <a:xfrm>
                <a:off x="1622772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29" name="Google Shape;1143;p19"/>
            <p:cNvGrpSpPr/>
            <p:nvPr/>
          </p:nvGrpSpPr>
          <p:grpSpPr>
            <a:xfrm>
              <a:off x="14196960" y="9720000"/>
              <a:ext cx="79200" cy="79200"/>
              <a:chOff x="14196960" y="9720000"/>
              <a:chExt cx="79200" cy="79200"/>
            </a:xfrm>
          </p:grpSpPr>
          <p:sp>
            <p:nvSpPr>
              <p:cNvPr id="830" name="Google Shape;1144;p19"/>
              <p:cNvSpPr/>
              <p:nvPr/>
            </p:nvSpPr>
            <p:spPr>
              <a:xfrm>
                <a:off x="1419696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31" name="Google Shape;1145;p19"/>
              <p:cNvSpPr/>
              <p:nvPr/>
            </p:nvSpPr>
            <p:spPr>
              <a:xfrm>
                <a:off x="1420452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32" name="Google Shape;1146;p19"/>
            <p:cNvGrpSpPr/>
            <p:nvPr/>
          </p:nvGrpSpPr>
          <p:grpSpPr>
            <a:xfrm>
              <a:off x="14534280" y="9720000"/>
              <a:ext cx="79200" cy="79200"/>
              <a:chOff x="14534280" y="9720000"/>
              <a:chExt cx="79200" cy="79200"/>
            </a:xfrm>
          </p:grpSpPr>
          <p:sp>
            <p:nvSpPr>
              <p:cNvPr id="833" name="Google Shape;1147;p19"/>
              <p:cNvSpPr/>
              <p:nvPr/>
            </p:nvSpPr>
            <p:spPr>
              <a:xfrm>
                <a:off x="1453428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34" name="Google Shape;1148;p19"/>
              <p:cNvSpPr/>
              <p:nvPr/>
            </p:nvSpPr>
            <p:spPr>
              <a:xfrm>
                <a:off x="1454184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35" name="Google Shape;1149;p19"/>
            <p:cNvGrpSpPr/>
            <p:nvPr/>
          </p:nvGrpSpPr>
          <p:grpSpPr>
            <a:xfrm>
              <a:off x="16557480" y="9720000"/>
              <a:ext cx="79200" cy="79200"/>
              <a:chOff x="16557480" y="9720000"/>
              <a:chExt cx="79200" cy="79200"/>
            </a:xfrm>
          </p:grpSpPr>
          <p:sp>
            <p:nvSpPr>
              <p:cNvPr id="836" name="Google Shape;1150;p19"/>
              <p:cNvSpPr/>
              <p:nvPr/>
            </p:nvSpPr>
            <p:spPr>
              <a:xfrm>
                <a:off x="1655748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37" name="Google Shape;1151;p19"/>
              <p:cNvSpPr/>
              <p:nvPr/>
            </p:nvSpPr>
            <p:spPr>
              <a:xfrm>
                <a:off x="1656468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38" name="Google Shape;1152;p19"/>
            <p:cNvGrpSpPr/>
            <p:nvPr/>
          </p:nvGrpSpPr>
          <p:grpSpPr>
            <a:xfrm>
              <a:off x="16894440" y="9720000"/>
              <a:ext cx="79200" cy="79200"/>
              <a:chOff x="16894440" y="9720000"/>
              <a:chExt cx="79200" cy="79200"/>
            </a:xfrm>
          </p:grpSpPr>
          <p:sp>
            <p:nvSpPr>
              <p:cNvPr id="839" name="Google Shape;1153;p19"/>
              <p:cNvSpPr/>
              <p:nvPr/>
            </p:nvSpPr>
            <p:spPr>
              <a:xfrm>
                <a:off x="16894440" y="9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40" name="Google Shape;1154;p19"/>
              <p:cNvSpPr/>
              <p:nvPr/>
            </p:nvSpPr>
            <p:spPr>
              <a:xfrm>
                <a:off x="16902000" y="972360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841" name="Google Shape;1155;p19"/>
          <p:cNvGrpSpPr/>
          <p:nvPr/>
        </p:nvGrpSpPr>
        <p:grpSpPr>
          <a:xfrm>
            <a:off x="1620000" y="720000"/>
            <a:ext cx="3113640" cy="79200"/>
            <a:chOff x="1620000" y="720000"/>
            <a:chExt cx="3113640" cy="79200"/>
          </a:xfrm>
        </p:grpSpPr>
        <p:grpSp>
          <p:nvGrpSpPr>
            <p:cNvPr id="842" name="Google Shape;1156;p19"/>
            <p:cNvGrpSpPr/>
            <p:nvPr/>
          </p:nvGrpSpPr>
          <p:grpSpPr>
            <a:xfrm>
              <a:off x="1620000" y="720000"/>
              <a:ext cx="79200" cy="79200"/>
              <a:chOff x="1620000" y="720000"/>
              <a:chExt cx="79200" cy="79200"/>
            </a:xfrm>
          </p:grpSpPr>
          <p:sp>
            <p:nvSpPr>
              <p:cNvPr id="843" name="Google Shape;1157;p19"/>
              <p:cNvSpPr/>
              <p:nvPr/>
            </p:nvSpPr>
            <p:spPr>
              <a:xfrm>
                <a:off x="162000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44" name="Google Shape;1158;p19"/>
              <p:cNvSpPr/>
              <p:nvPr/>
            </p:nvSpPr>
            <p:spPr>
              <a:xfrm>
                <a:off x="162756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45" name="Google Shape;1159;p19"/>
            <p:cNvGrpSpPr/>
            <p:nvPr/>
          </p:nvGrpSpPr>
          <p:grpSpPr>
            <a:xfrm>
              <a:off x="2631600" y="720000"/>
              <a:ext cx="79200" cy="79200"/>
              <a:chOff x="2631600" y="720000"/>
              <a:chExt cx="79200" cy="79200"/>
            </a:xfrm>
          </p:grpSpPr>
          <p:sp>
            <p:nvSpPr>
              <p:cNvPr id="846" name="Google Shape;1160;p19"/>
              <p:cNvSpPr/>
              <p:nvPr/>
            </p:nvSpPr>
            <p:spPr>
              <a:xfrm>
                <a:off x="263160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47" name="Google Shape;1161;p19"/>
              <p:cNvSpPr/>
              <p:nvPr/>
            </p:nvSpPr>
            <p:spPr>
              <a:xfrm>
                <a:off x="263916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48" name="Google Shape;1162;p19"/>
            <p:cNvGrpSpPr/>
            <p:nvPr/>
          </p:nvGrpSpPr>
          <p:grpSpPr>
            <a:xfrm>
              <a:off x="2968560" y="720000"/>
              <a:ext cx="79200" cy="79200"/>
              <a:chOff x="2968560" y="720000"/>
              <a:chExt cx="79200" cy="79200"/>
            </a:xfrm>
          </p:grpSpPr>
          <p:sp>
            <p:nvSpPr>
              <p:cNvPr id="849" name="Google Shape;1163;p19"/>
              <p:cNvSpPr/>
              <p:nvPr/>
            </p:nvSpPr>
            <p:spPr>
              <a:xfrm>
                <a:off x="296856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50" name="Google Shape;1164;p19"/>
              <p:cNvSpPr/>
              <p:nvPr/>
            </p:nvSpPr>
            <p:spPr>
              <a:xfrm>
                <a:off x="297612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51" name="Google Shape;1165;p19"/>
            <p:cNvGrpSpPr/>
            <p:nvPr/>
          </p:nvGrpSpPr>
          <p:grpSpPr>
            <a:xfrm>
              <a:off x="3305880" y="720000"/>
              <a:ext cx="79200" cy="79200"/>
              <a:chOff x="3305880" y="720000"/>
              <a:chExt cx="79200" cy="79200"/>
            </a:xfrm>
          </p:grpSpPr>
          <p:sp>
            <p:nvSpPr>
              <p:cNvPr id="852" name="Google Shape;1166;p19"/>
              <p:cNvSpPr/>
              <p:nvPr/>
            </p:nvSpPr>
            <p:spPr>
              <a:xfrm>
                <a:off x="330588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53" name="Google Shape;1167;p19"/>
              <p:cNvSpPr/>
              <p:nvPr/>
            </p:nvSpPr>
            <p:spPr>
              <a:xfrm>
                <a:off x="331344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54" name="Google Shape;1168;p19"/>
            <p:cNvGrpSpPr/>
            <p:nvPr/>
          </p:nvGrpSpPr>
          <p:grpSpPr>
            <a:xfrm>
              <a:off x="3643200" y="720000"/>
              <a:ext cx="79200" cy="79200"/>
              <a:chOff x="3643200" y="720000"/>
              <a:chExt cx="79200" cy="79200"/>
            </a:xfrm>
          </p:grpSpPr>
          <p:sp>
            <p:nvSpPr>
              <p:cNvPr id="855" name="Google Shape;1169;p19"/>
              <p:cNvSpPr/>
              <p:nvPr/>
            </p:nvSpPr>
            <p:spPr>
              <a:xfrm>
                <a:off x="364320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56" name="Google Shape;1170;p19"/>
              <p:cNvSpPr/>
              <p:nvPr/>
            </p:nvSpPr>
            <p:spPr>
              <a:xfrm>
                <a:off x="365040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57" name="Google Shape;1171;p19"/>
            <p:cNvGrpSpPr/>
            <p:nvPr/>
          </p:nvGrpSpPr>
          <p:grpSpPr>
            <a:xfrm>
              <a:off x="3980160" y="720000"/>
              <a:ext cx="79200" cy="79200"/>
              <a:chOff x="3980160" y="720000"/>
              <a:chExt cx="79200" cy="79200"/>
            </a:xfrm>
          </p:grpSpPr>
          <p:sp>
            <p:nvSpPr>
              <p:cNvPr id="858" name="Google Shape;1172;p19"/>
              <p:cNvSpPr/>
              <p:nvPr/>
            </p:nvSpPr>
            <p:spPr>
              <a:xfrm>
                <a:off x="398016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59" name="Google Shape;1173;p19"/>
              <p:cNvSpPr/>
              <p:nvPr/>
            </p:nvSpPr>
            <p:spPr>
              <a:xfrm>
                <a:off x="398772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60" name="Google Shape;1174;p19"/>
            <p:cNvGrpSpPr/>
            <p:nvPr/>
          </p:nvGrpSpPr>
          <p:grpSpPr>
            <a:xfrm>
              <a:off x="1957320" y="720000"/>
              <a:ext cx="79200" cy="79200"/>
              <a:chOff x="1957320" y="720000"/>
              <a:chExt cx="79200" cy="79200"/>
            </a:xfrm>
          </p:grpSpPr>
          <p:sp>
            <p:nvSpPr>
              <p:cNvPr id="861" name="Google Shape;1175;p19"/>
              <p:cNvSpPr/>
              <p:nvPr/>
            </p:nvSpPr>
            <p:spPr>
              <a:xfrm>
                <a:off x="195732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862" name="Google Shape;1176;p19"/>
              <p:cNvSpPr/>
              <p:nvPr/>
            </p:nvSpPr>
            <p:spPr>
              <a:xfrm>
                <a:off x="196488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63" name="Google Shape;1177;p19"/>
            <p:cNvGrpSpPr/>
            <p:nvPr/>
          </p:nvGrpSpPr>
          <p:grpSpPr>
            <a:xfrm>
              <a:off x="2294280" y="720000"/>
              <a:ext cx="79200" cy="79200"/>
              <a:chOff x="2294280" y="720000"/>
              <a:chExt cx="79200" cy="79200"/>
            </a:xfrm>
          </p:grpSpPr>
          <p:sp>
            <p:nvSpPr>
              <p:cNvPr id="864" name="Google Shape;1178;p19"/>
              <p:cNvSpPr/>
              <p:nvPr/>
            </p:nvSpPr>
            <p:spPr>
              <a:xfrm>
                <a:off x="229428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865" name="Google Shape;1179;p19"/>
              <p:cNvSpPr/>
              <p:nvPr/>
            </p:nvSpPr>
            <p:spPr>
              <a:xfrm>
                <a:off x="230184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66" name="Google Shape;1180;p19"/>
            <p:cNvGrpSpPr/>
            <p:nvPr/>
          </p:nvGrpSpPr>
          <p:grpSpPr>
            <a:xfrm>
              <a:off x="4317480" y="720000"/>
              <a:ext cx="79200" cy="79200"/>
              <a:chOff x="4317480" y="720000"/>
              <a:chExt cx="79200" cy="79200"/>
            </a:xfrm>
          </p:grpSpPr>
          <p:sp>
            <p:nvSpPr>
              <p:cNvPr id="867" name="Google Shape;1181;p19"/>
              <p:cNvSpPr/>
              <p:nvPr/>
            </p:nvSpPr>
            <p:spPr>
              <a:xfrm>
                <a:off x="431748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868" name="Google Shape;1182;p19"/>
              <p:cNvSpPr/>
              <p:nvPr/>
            </p:nvSpPr>
            <p:spPr>
              <a:xfrm>
                <a:off x="432504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69" name="Google Shape;1183;p19"/>
            <p:cNvGrpSpPr/>
            <p:nvPr/>
          </p:nvGrpSpPr>
          <p:grpSpPr>
            <a:xfrm>
              <a:off x="4654440" y="720000"/>
              <a:ext cx="79200" cy="79200"/>
              <a:chOff x="4654440" y="720000"/>
              <a:chExt cx="79200" cy="79200"/>
            </a:xfrm>
          </p:grpSpPr>
          <p:sp>
            <p:nvSpPr>
              <p:cNvPr id="870" name="Google Shape;1184;p19"/>
              <p:cNvSpPr/>
              <p:nvPr/>
            </p:nvSpPr>
            <p:spPr>
              <a:xfrm>
                <a:off x="4654440" y="720000"/>
                <a:ext cx="79200" cy="79200"/>
              </a:xfrm>
              <a:custGeom>
                <a:avLst/>
                <a:gdLst>
                  <a:gd name="textAreaLeft" fmla="*/ 0 w 79200"/>
                  <a:gd name="textAreaRight" fmla="*/ 79920 w 79200"/>
                  <a:gd name="textAreaTop" fmla="*/ 0 h 79200"/>
                  <a:gd name="textAreaBottom" fmla="*/ 79920 h 7920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960" bIns="399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871" name="Google Shape;1185;p19"/>
              <p:cNvSpPr/>
              <p:nvPr/>
            </p:nvSpPr>
            <p:spPr>
              <a:xfrm>
                <a:off x="4662000" y="723960"/>
                <a:ext cx="64440" cy="68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34200" bIns="34200" anchor="ctr">
                <a:noAutofit/>
              </a:bodyPr>
              <a:p>
                <a:pPr algn="ctr" defTabSz="914400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IN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Application>LibreOffice/24.8.1.2$MacOSX_AARCH64 LibreOffice_project/87fa9aec1a63e70835390b81c40bb8993f1d4ff6</Application>
  <AppVersion>15.0000</AppVersion>
  <Words>505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2024-12-03T20:24:48Z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11</vt:i4>
  </property>
</Properties>
</file>